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sldIdLst>
    <p:sldId id="256" r:id="rId2"/>
    <p:sldId id="257" r:id="rId3"/>
    <p:sldId id="258" r:id="rId4"/>
    <p:sldId id="260" r:id="rId5"/>
    <p:sldId id="261" r:id="rId6"/>
    <p:sldId id="263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4340F-B4ED-4246-AC43-23F2FBBBA373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35A3-5A1F-456B-8DC2-CF9D8F0B11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3037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4340F-B4ED-4246-AC43-23F2FBBBA373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35A3-5A1F-456B-8DC2-CF9D8F0B11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9337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4340F-B4ED-4246-AC43-23F2FBBBA373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35A3-5A1F-456B-8DC2-CF9D8F0B11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18860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4340F-B4ED-4246-AC43-23F2FBBBA373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35A3-5A1F-456B-8DC2-CF9D8F0B11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24661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4340F-B4ED-4246-AC43-23F2FBBBA373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35A3-5A1F-456B-8DC2-CF9D8F0B11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79170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4340F-B4ED-4246-AC43-23F2FBBBA373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35A3-5A1F-456B-8DC2-CF9D8F0B11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26746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4340F-B4ED-4246-AC43-23F2FBBBA373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35A3-5A1F-456B-8DC2-CF9D8F0B11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386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4340F-B4ED-4246-AC43-23F2FBBBA373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35A3-5A1F-456B-8DC2-CF9D8F0B11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71560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4340F-B4ED-4246-AC43-23F2FBBBA373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35A3-5A1F-456B-8DC2-CF9D8F0B11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1602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4340F-B4ED-4246-AC43-23F2FBBBA373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35A3-5A1F-456B-8DC2-CF9D8F0B11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7580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4340F-B4ED-4246-AC43-23F2FBBBA373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35A3-5A1F-456B-8DC2-CF9D8F0B11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38846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4340F-B4ED-4246-AC43-23F2FBBBA373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35A3-5A1F-456B-8DC2-CF9D8F0B113A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049625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4340F-B4ED-4246-AC43-23F2FBBBA373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35A3-5A1F-456B-8DC2-CF9D8F0B11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88713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4340F-B4ED-4246-AC43-23F2FBBBA373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35A3-5A1F-456B-8DC2-CF9D8F0B11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9805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4340F-B4ED-4246-AC43-23F2FBBBA373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35A3-5A1F-456B-8DC2-CF9D8F0B11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80520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4340F-B4ED-4246-AC43-23F2FBBBA373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35A3-5A1F-456B-8DC2-CF9D8F0B11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4416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4340F-B4ED-4246-AC43-23F2FBBBA373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35A3-5A1F-456B-8DC2-CF9D8F0B11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439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CA94340F-B4ED-4246-AC43-23F2FBBBA373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D735A3-5A1F-456B-8DC2-CF9D8F0B11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00937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  <p:sldLayoutId id="2147483750" r:id="rId12"/>
    <p:sldLayoutId id="2147483751" r:id="rId13"/>
    <p:sldLayoutId id="2147483752" r:id="rId14"/>
    <p:sldLayoutId id="2147483753" r:id="rId15"/>
    <p:sldLayoutId id="2147483754" r:id="rId16"/>
    <p:sldLayoutId id="214748375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Good Morning Everyone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From Mrs Brookes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66482" y="331317"/>
            <a:ext cx="1767871" cy="176787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748" y="260008"/>
            <a:ext cx="1761815" cy="176181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71461" y="3509963"/>
            <a:ext cx="2958787" cy="2958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8024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Home learning – I hope it is going well!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 huge thank you to parents who are embarking on Home learning form this week.</a:t>
            </a:r>
            <a:r>
              <a:rPr lang="en-GB" dirty="0" smtClean="0"/>
              <a:t> Your child’s teacher will be updating the class pages regularly and this should be your first port of call.</a:t>
            </a:r>
          </a:p>
          <a:p>
            <a:r>
              <a:rPr lang="en-GB" dirty="0" smtClean="0"/>
              <a:t>Remember – you cannot replicate an entire school day but it is good to have a bit of structure each day.</a:t>
            </a:r>
          </a:p>
          <a:p>
            <a:r>
              <a:rPr lang="en-GB" dirty="0" smtClean="0"/>
              <a:t>Don’t expect to do too much in 1 day – You can only concentrate for short periods of time so it is better to do that than sit for hours. </a:t>
            </a:r>
          </a:p>
          <a:p>
            <a:r>
              <a:rPr lang="en-GB" dirty="0" smtClean="0"/>
              <a:t>Think about what you want to achieve by the end of the week and work from that.</a:t>
            </a:r>
          </a:p>
        </p:txBody>
      </p:sp>
    </p:spTree>
    <p:extLst>
      <p:ext uri="{BB962C8B-B14F-4D97-AF65-F5344CB8AC3E}">
        <p14:creationId xmlns:p14="http://schemas.microsoft.com/office/powerpoint/2010/main" val="9618737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Don’t forget to mix up writing tasks with online learning.</a:t>
            </a:r>
            <a:br>
              <a:rPr lang="en-GB" dirty="0" smtClean="0"/>
            </a:b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87222" y="1729996"/>
            <a:ext cx="2529623" cy="28027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62511" y="1193723"/>
            <a:ext cx="2531051" cy="253105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8472" y="2077194"/>
            <a:ext cx="2053895" cy="153843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0911" y="4561868"/>
            <a:ext cx="2457450" cy="18573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49630" y="4247802"/>
            <a:ext cx="2095500" cy="21812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58038" y="4532771"/>
            <a:ext cx="2943225" cy="1552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5613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Get exercise when you can and think of creative ways to spend your time.</a:t>
            </a:r>
            <a:endParaRPr lang="en-GB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943" y="2585257"/>
            <a:ext cx="3384204" cy="190361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2222" y="2309369"/>
            <a:ext cx="2971800" cy="15430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6731" y="4337468"/>
            <a:ext cx="2143125" cy="21431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37069" y="4488872"/>
            <a:ext cx="2714625" cy="16859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35846" y="2209356"/>
            <a:ext cx="2619375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91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We would love to know if you have found a good book that you would  like to share with your friends.</a:t>
            </a:r>
            <a:br>
              <a:rPr lang="en-GB" dirty="0"/>
            </a:br>
            <a:endParaRPr lang="en-GB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8479" y="2749452"/>
            <a:ext cx="1771650" cy="25717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6777" y="3575107"/>
            <a:ext cx="1792085" cy="272637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21882" y="2557303"/>
            <a:ext cx="3170613" cy="31706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08504" y="2557303"/>
            <a:ext cx="2400300" cy="1905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99088" y="3758306"/>
            <a:ext cx="1790700" cy="2543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3710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Paint a Rainbow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 show that we are all still keeping in touch, paint or colour a Rainbow and put it up in your front window and write the message </a:t>
            </a:r>
          </a:p>
          <a:p>
            <a:r>
              <a:rPr lang="en-GB" dirty="0" smtClean="0"/>
              <a:t>STAY SAFE</a:t>
            </a:r>
          </a:p>
          <a:p>
            <a:r>
              <a:rPr lang="en-GB" dirty="0" smtClean="0"/>
              <a:t>If you drive past school, you will see we have done one too!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4305" y="3940925"/>
            <a:ext cx="3714750" cy="266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8261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Don’t forget to follow us on Twitter!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@</a:t>
            </a:r>
            <a:r>
              <a:rPr lang="en-GB" dirty="0" err="1" smtClean="0"/>
              <a:t>teresacatholic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7229" y="2806433"/>
            <a:ext cx="3616036" cy="2024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9832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97</TotalTime>
  <Words>232</Words>
  <Application>Microsoft Office PowerPoint</Application>
  <PresentationFormat>Widescreen</PresentationFormat>
  <Paragraphs>16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Century Gothic</vt:lpstr>
      <vt:lpstr>Wingdings 3</vt:lpstr>
      <vt:lpstr>Ion</vt:lpstr>
      <vt:lpstr>Good Morning Everyone</vt:lpstr>
      <vt:lpstr>Home learning – I hope it is going well! </vt:lpstr>
      <vt:lpstr>Don’t forget to mix up writing tasks with online learning. </vt:lpstr>
      <vt:lpstr>Get exercise when you can and think of creative ways to spend your time.</vt:lpstr>
      <vt:lpstr>We would love to know if you have found a good book that you would  like to share with your friends. </vt:lpstr>
      <vt:lpstr>Paint a Rainbow</vt:lpstr>
      <vt:lpstr>Don’t forget to follow us on Twitter!</vt:lpstr>
    </vt:vector>
  </TitlesOfParts>
  <Company>St Helens Schools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Good Morning everyone</dc:title>
  <dc:creator>Rachael Brookes</dc:creator>
  <cp:lastModifiedBy>Rachael Brookes</cp:lastModifiedBy>
  <cp:revision>9</cp:revision>
  <dcterms:created xsi:type="dcterms:W3CDTF">2020-03-24T09:45:07Z</dcterms:created>
  <dcterms:modified xsi:type="dcterms:W3CDTF">2020-03-24T11:22:54Z</dcterms:modified>
</cp:coreProperties>
</file>