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6" r:id="rId5"/>
    <p:sldId id="284" r:id="rId6"/>
    <p:sldId id="283" r:id="rId7"/>
    <p:sldId id="295" r:id="rId8"/>
    <p:sldId id="282" r:id="rId9"/>
    <p:sldId id="268" r:id="rId10"/>
    <p:sldId id="291" r:id="rId11"/>
    <p:sldId id="286" r:id="rId12"/>
    <p:sldId id="292" r:id="rId13"/>
    <p:sldId id="294" r:id="rId14"/>
    <p:sldId id="297" r:id="rId15"/>
    <p:sldId id="281" r:id="rId16"/>
    <p:sldId id="289" r:id="rId17"/>
    <p:sldId id="29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vid Brinn" initials="DB" lastIdx="2" clrIdx="0">
    <p:extLst>
      <p:ext uri="{19B8F6BF-5375-455C-9EA6-DF929625EA0E}">
        <p15:presenceInfo xmlns:p15="http://schemas.microsoft.com/office/powerpoint/2012/main" userId="S::dbrinn@cafod.org.uk::e2001f80-1afa-4563-872f-91cd74369ff6" providerId="AD"/>
      </p:ext>
    </p:extLst>
  </p:cmAuthor>
  <p:cmAuthor id="2" name="Victoria Ahmed" initials="VA" lastIdx="4" clrIdx="1">
    <p:extLst>
      <p:ext uri="{19B8F6BF-5375-455C-9EA6-DF929625EA0E}">
        <p15:presenceInfo xmlns:p15="http://schemas.microsoft.com/office/powerpoint/2012/main" userId="S::vahmed@cafod.org.uk::d7b2ef2b-6674-4efc-b11b-0c38a2fd553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1C8A"/>
    <a:srgbClr val="008DAE"/>
    <a:srgbClr val="FFFFFF"/>
    <a:srgbClr val="C51B8A"/>
    <a:srgbClr val="FF7F00"/>
    <a:srgbClr val="FFAF60"/>
    <a:srgbClr val="F1AD39"/>
    <a:srgbClr val="95CB45"/>
    <a:srgbClr val="F8882E"/>
    <a:srgbClr val="18AE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48"/>
  </p:normalViewPr>
  <p:slideViewPr>
    <p:cSldViewPr snapToGrid="0">
      <p:cViewPr varScale="1">
        <p:scale>
          <a:sx n="56" d="100"/>
          <a:sy n="56" d="100"/>
        </p:scale>
        <p:origin x="105"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F940B8-D45D-4AC6-BA52-6BCCA5832D16}" type="datetimeFigureOut">
              <a:rPr lang="en-GB" smtClean="0"/>
              <a:t>21/04/2024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DD95E1-8634-43E7-B57C-1DE640F7C33D}" type="slidenum">
              <a:rPr lang="en-GB" smtClean="0"/>
              <a:t>‹#›</a:t>
            </a:fld>
            <a:endParaRPr lang="en-GB"/>
          </a:p>
        </p:txBody>
      </p:sp>
    </p:spTree>
    <p:extLst>
      <p:ext uri="{BB962C8B-B14F-4D97-AF65-F5344CB8AC3E}">
        <p14:creationId xmlns:p14="http://schemas.microsoft.com/office/powerpoint/2010/main" val="2226619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DD95E1-8634-43E7-B57C-1DE640F7C33D}" type="slidenum">
              <a:rPr lang="en-GB" smtClean="0"/>
              <a:t>6</a:t>
            </a:fld>
            <a:endParaRPr lang="en-GB"/>
          </a:p>
        </p:txBody>
      </p:sp>
    </p:spTree>
    <p:extLst>
      <p:ext uri="{BB962C8B-B14F-4D97-AF65-F5344CB8AC3E}">
        <p14:creationId xmlns:p14="http://schemas.microsoft.com/office/powerpoint/2010/main" val="24345932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https://cafod.org.uk/Education/Fratelli-Tutti-for-schools </a:t>
            </a:r>
          </a:p>
        </p:txBody>
      </p:sp>
      <p:sp>
        <p:nvSpPr>
          <p:cNvPr id="4" name="Slide Number Placeholder 3"/>
          <p:cNvSpPr>
            <a:spLocks noGrp="1"/>
          </p:cNvSpPr>
          <p:nvPr>
            <p:ph type="sldNum" sz="quarter" idx="5"/>
          </p:nvPr>
        </p:nvSpPr>
        <p:spPr/>
        <p:txBody>
          <a:bodyPr/>
          <a:lstStyle/>
          <a:p>
            <a:fld id="{2CDD95E1-8634-43E7-B57C-1DE640F7C33D}" type="slidenum">
              <a:rPr lang="en-GB" smtClean="0"/>
              <a:t>7</a:t>
            </a:fld>
            <a:endParaRPr lang="en-GB"/>
          </a:p>
        </p:txBody>
      </p:sp>
    </p:spTree>
    <p:extLst>
      <p:ext uri="{BB962C8B-B14F-4D97-AF65-F5344CB8AC3E}">
        <p14:creationId xmlns:p14="http://schemas.microsoft.com/office/powerpoint/2010/main" val="225637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CDD95E1-8634-43E7-B57C-1DE640F7C33D}" type="slidenum">
              <a:rPr lang="en-GB" smtClean="0"/>
              <a:t>12</a:t>
            </a:fld>
            <a:endParaRPr lang="en-GB"/>
          </a:p>
        </p:txBody>
      </p:sp>
    </p:spTree>
    <p:extLst>
      <p:ext uri="{BB962C8B-B14F-4D97-AF65-F5344CB8AC3E}">
        <p14:creationId xmlns:p14="http://schemas.microsoft.com/office/powerpoint/2010/main" val="626622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CDD95E1-8634-43E7-B57C-1DE640F7C33D}" type="slidenum">
              <a:rPr lang="en-GB" smtClean="0"/>
              <a:t>13</a:t>
            </a:fld>
            <a:endParaRPr lang="en-GB"/>
          </a:p>
        </p:txBody>
      </p:sp>
    </p:spTree>
    <p:extLst>
      <p:ext uri="{BB962C8B-B14F-4D97-AF65-F5344CB8AC3E}">
        <p14:creationId xmlns:p14="http://schemas.microsoft.com/office/powerpoint/2010/main" val="2650725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A95D3-2BCC-4F3B-84FA-33C526BECC1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B4959AB-908B-46FA-BEAC-F9954EAC3AB3}"/>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1770226-D0CC-428B-A6F8-8443270DE5E4}"/>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5" name="Footer Placeholder 4">
            <a:extLst>
              <a:ext uri="{FF2B5EF4-FFF2-40B4-BE49-F238E27FC236}">
                <a16:creationId xmlns:a16="http://schemas.microsoft.com/office/drawing/2014/main" id="{825D16CC-6476-437A-94C3-63F4BBCC92CF}"/>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0DAECDBD-0F5F-4092-8A67-06C77A528A1A}"/>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27006400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A9D4C-2CB7-4FE3-B411-13604BEA901C}"/>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FF8B70E-1C82-4A45-A2FD-A18E76F1A0CE}"/>
              </a:ext>
            </a:extLst>
          </p:cNvPr>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FC9C3B-6FF6-4EC3-A2BA-2EEE8B406BFC}"/>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5" name="Footer Placeholder 4">
            <a:extLst>
              <a:ext uri="{FF2B5EF4-FFF2-40B4-BE49-F238E27FC236}">
                <a16:creationId xmlns:a16="http://schemas.microsoft.com/office/drawing/2014/main" id="{535677D9-1A95-4D87-8C69-04EBCECD28D2}"/>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A7B8AB84-E124-472B-99A1-6D85E6A8CE30}"/>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4048401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2CBAD-7354-480B-BDA6-A31F33FC0BB8}"/>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F0DF63-FF88-48AE-A44C-FACE0A61F22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DDF234A-0D1B-453D-8986-E9A9B38FB3AA}"/>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5" name="Footer Placeholder 4">
            <a:extLst>
              <a:ext uri="{FF2B5EF4-FFF2-40B4-BE49-F238E27FC236}">
                <a16:creationId xmlns:a16="http://schemas.microsoft.com/office/drawing/2014/main" id="{FB39D865-CBA0-4B03-9472-68E8197527F7}"/>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48B0024-242E-476F-ADB7-B8B5C731CDAF}"/>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1869578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376D5-FB95-4ED6-A21F-3093D2BA9B6E}"/>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AC08B79-A603-481A-A23F-7B18524395AB}"/>
              </a:ext>
            </a:extLst>
          </p:cNvPr>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6F0E676-7486-4DF7-94AF-E9E398CF8259}"/>
              </a:ext>
            </a:extLst>
          </p:cNvPr>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1F60B9F-29CF-4759-817B-E291D28D4B8B}"/>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6" name="Footer Placeholder 5">
            <a:extLst>
              <a:ext uri="{FF2B5EF4-FFF2-40B4-BE49-F238E27FC236}">
                <a16:creationId xmlns:a16="http://schemas.microsoft.com/office/drawing/2014/main" id="{12BF0BB6-58B4-4892-BF97-7972DE6BFCB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2D2A5726-8D36-487B-9493-E6DD293DC476}"/>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612880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DD251-776E-4636-AAAA-043E1C36BB6E}"/>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CE7C4C3-08C2-4F5B-A7AE-F90FE65C4249}"/>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056A49A-89A8-4EDB-9B83-AC43715DC44C}"/>
              </a:ext>
            </a:extLst>
          </p:cNvPr>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54C328C-0FA1-48A7-9B76-55DC0147576C}"/>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986521A-39DF-41FC-8F8E-96DAD307759C}"/>
              </a:ext>
            </a:extLst>
          </p:cNvPr>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E5387FB-A428-4BCC-BFDD-AF4E52437BD4}"/>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8" name="Footer Placeholder 7">
            <a:extLst>
              <a:ext uri="{FF2B5EF4-FFF2-40B4-BE49-F238E27FC236}">
                <a16:creationId xmlns:a16="http://schemas.microsoft.com/office/drawing/2014/main" id="{2878DD74-E77B-4502-8A80-9191EEE8B8E9}"/>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E20247FB-0EED-4249-BDB3-BEC190D20828}"/>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866404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32F7-9A8A-4800-B307-4D1044D9E2AB}"/>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B82518-D7A3-40C1-B4AB-491502CE6DB9}"/>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4" name="Footer Placeholder 3">
            <a:extLst>
              <a:ext uri="{FF2B5EF4-FFF2-40B4-BE49-F238E27FC236}">
                <a16:creationId xmlns:a16="http://schemas.microsoft.com/office/drawing/2014/main" id="{2DF54E71-B213-4B38-AE24-A0BA98B7A421}"/>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03EF7BB6-E310-42A1-9AE4-8DA1B152B2B3}"/>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1371238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7A9682-0070-4162-B7CF-2E11EE035E72}"/>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3" name="Footer Placeholder 2">
            <a:extLst>
              <a:ext uri="{FF2B5EF4-FFF2-40B4-BE49-F238E27FC236}">
                <a16:creationId xmlns:a16="http://schemas.microsoft.com/office/drawing/2014/main" id="{D523D04B-BFDA-4F17-8AB6-68032C527682}"/>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0FEA0907-A13B-4E27-8BA5-2E5E6BDBDB16}"/>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2438730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1E46D-3D8A-4CB0-AC53-F00A95CC2C8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7249AB4-341A-480F-964B-25260B7D66DB}"/>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93E0EF7-29B6-47AF-8ECF-8011973E240B}"/>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43482A0-F640-4B32-92C8-339683159A81}"/>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6" name="Footer Placeholder 5">
            <a:extLst>
              <a:ext uri="{FF2B5EF4-FFF2-40B4-BE49-F238E27FC236}">
                <a16:creationId xmlns:a16="http://schemas.microsoft.com/office/drawing/2014/main" id="{FC698533-1800-4514-A657-74231E2E178A}"/>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C5175F2A-D2F6-41CB-939F-B7D9D5B05DA8}"/>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55528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65FC6-5065-4C72-A183-A5F579EB6D5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63A2DF1-5065-482A-92BA-5F13F79B51B0}"/>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5EEE66-D644-41F7-9CEC-06DE7B6C408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D534E8E-62FC-46F8-AAA8-13A58FAC869E}"/>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6" name="Footer Placeholder 5">
            <a:extLst>
              <a:ext uri="{FF2B5EF4-FFF2-40B4-BE49-F238E27FC236}">
                <a16:creationId xmlns:a16="http://schemas.microsoft.com/office/drawing/2014/main" id="{34E353F5-C938-4D40-AEE3-A4C9E928E721}"/>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C8116BAA-CD8D-4F20-8C43-DD67FD7AC70B}"/>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1721159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C2818-7801-497B-A4A9-69FF4C1149F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8F9F3C4-6755-475D-AEF4-3FD713276102}"/>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64336E-1D4C-445F-ADF0-E9D35F43181E}"/>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5" name="Footer Placeholder 4">
            <a:extLst>
              <a:ext uri="{FF2B5EF4-FFF2-40B4-BE49-F238E27FC236}">
                <a16:creationId xmlns:a16="http://schemas.microsoft.com/office/drawing/2014/main" id="{7566BD60-93E0-4C16-815F-0B93564F88B1}"/>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D23FF0F7-045F-4EB6-82EC-F2B35C05B13D}"/>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1509051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5674B9-FC07-4838-801D-E1754A136444}"/>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E1F20D-F1FE-40A7-9AA8-785B2FEC7505}"/>
              </a:ext>
            </a:extLst>
          </p:cNvPr>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71A886-056B-49DA-9DDA-DD080324626F}"/>
              </a:ext>
            </a:extLst>
          </p:cNvPr>
          <p:cNvSpPr>
            <a:spLocks noGrp="1"/>
          </p:cNvSpPr>
          <p:nvPr>
            <p:ph type="dt" sz="half" idx="10"/>
          </p:nvPr>
        </p:nvSpPr>
        <p:spPr>
          <a:xfrm>
            <a:off x="838200" y="6356350"/>
            <a:ext cx="2743200" cy="365125"/>
          </a:xfrm>
          <a:prstGeom prst="rect">
            <a:avLst/>
          </a:prstGeom>
        </p:spPr>
        <p:txBody>
          <a:bodyPr/>
          <a:lstStyle/>
          <a:p>
            <a:fld id="{CC01418E-8591-4328-B935-F3771A1BB3BB}" type="datetimeFigureOut">
              <a:rPr lang="en-GB" smtClean="0"/>
              <a:t>21/04/2024</a:t>
            </a:fld>
            <a:endParaRPr lang="en-GB"/>
          </a:p>
        </p:txBody>
      </p:sp>
      <p:sp>
        <p:nvSpPr>
          <p:cNvPr id="5" name="Footer Placeholder 4">
            <a:extLst>
              <a:ext uri="{FF2B5EF4-FFF2-40B4-BE49-F238E27FC236}">
                <a16:creationId xmlns:a16="http://schemas.microsoft.com/office/drawing/2014/main" id="{11DC61A7-4F47-4062-A54E-FE8D45C44D66}"/>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18C22D88-ED39-4BBC-9269-26B5A34468FC}"/>
              </a:ext>
            </a:extLst>
          </p:cNvPr>
          <p:cNvSpPr>
            <a:spLocks noGrp="1"/>
          </p:cNvSpPr>
          <p:nvPr>
            <p:ph type="sldNum" sz="quarter" idx="12"/>
          </p:nvPr>
        </p:nvSpPr>
        <p:spPr>
          <a:xfrm>
            <a:off x="8610600" y="6356350"/>
            <a:ext cx="2743200" cy="365125"/>
          </a:xfrm>
          <a:prstGeom prst="rect">
            <a:avLst/>
          </a:prstGeom>
        </p:spPr>
        <p:txBody>
          <a:bodyPr/>
          <a:lstStyle/>
          <a:p>
            <a:fld id="{C9C75AAC-E66B-4664-B56F-CDDB6FC12B5D}" type="slidenum">
              <a:rPr lang="en-GB" smtClean="0"/>
              <a:t>‹#›</a:t>
            </a:fld>
            <a:endParaRPr lang="en-GB"/>
          </a:p>
        </p:txBody>
      </p:sp>
    </p:spTree>
    <p:extLst>
      <p:ext uri="{BB962C8B-B14F-4D97-AF65-F5344CB8AC3E}">
        <p14:creationId xmlns:p14="http://schemas.microsoft.com/office/powerpoint/2010/main" val="3996162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705AAC5-1D0B-4009-BA8A-DB0A1A626DDA}"/>
              </a:ext>
            </a:extLst>
          </p:cNvPr>
          <p:cNvSpPr/>
          <p:nvPr userDrawn="1"/>
        </p:nvSpPr>
        <p:spPr>
          <a:xfrm>
            <a:off x="0" y="903250"/>
            <a:ext cx="12192000" cy="74650"/>
          </a:xfrm>
          <a:prstGeom prst="rect">
            <a:avLst/>
          </a:prstGeom>
          <a:solidFill>
            <a:srgbClr val="A5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6" name="Picture 5">
            <a:extLst>
              <a:ext uri="{FF2B5EF4-FFF2-40B4-BE49-F238E27FC236}">
                <a16:creationId xmlns:a16="http://schemas.microsoft.com/office/drawing/2014/main" id="{2B80275D-2C09-4080-BE71-F113BF40AC41}"/>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21166" y="330117"/>
            <a:ext cx="2460536" cy="248390"/>
          </a:xfrm>
          <a:prstGeom prst="rect">
            <a:avLst/>
          </a:prstGeom>
        </p:spPr>
      </p:pic>
    </p:spTree>
    <p:extLst>
      <p:ext uri="{BB962C8B-B14F-4D97-AF65-F5344CB8AC3E}">
        <p14:creationId xmlns:p14="http://schemas.microsoft.com/office/powerpoint/2010/main" val="1195263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cafod.org.uk/Education/Fratelli-Tutti-for-school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sv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88216EB-2614-4374-8D0C-1B01D2C3078A}"/>
              </a:ext>
            </a:extLst>
          </p:cNvPr>
          <p:cNvSpPr/>
          <p:nvPr/>
        </p:nvSpPr>
        <p:spPr>
          <a:xfrm>
            <a:off x="0" y="903250"/>
            <a:ext cx="12192000" cy="74650"/>
          </a:xfrm>
          <a:prstGeom prst="rect">
            <a:avLst/>
          </a:prstGeom>
          <a:solidFill>
            <a:srgbClr val="A5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9" name="Picture 8">
            <a:extLst>
              <a:ext uri="{FF2B5EF4-FFF2-40B4-BE49-F238E27FC236}">
                <a16:creationId xmlns:a16="http://schemas.microsoft.com/office/drawing/2014/main" id="{100681D2-9EB8-491C-A60B-AE8F1931E2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1166" y="330117"/>
            <a:ext cx="2460536" cy="248390"/>
          </a:xfrm>
          <a:prstGeom prst="rect">
            <a:avLst/>
          </a:prstGeom>
        </p:spPr>
      </p:pic>
      <p:grpSp>
        <p:nvGrpSpPr>
          <p:cNvPr id="10" name="Group 9">
            <a:extLst>
              <a:ext uri="{FF2B5EF4-FFF2-40B4-BE49-F238E27FC236}">
                <a16:creationId xmlns:a16="http://schemas.microsoft.com/office/drawing/2014/main" id="{3C239F0D-343C-450D-8130-76E9C4DF1A28}"/>
              </a:ext>
            </a:extLst>
          </p:cNvPr>
          <p:cNvGrpSpPr/>
          <p:nvPr/>
        </p:nvGrpSpPr>
        <p:grpSpPr>
          <a:xfrm>
            <a:off x="356546" y="1045799"/>
            <a:ext cx="3374364" cy="831747"/>
            <a:chOff x="81810" y="892502"/>
            <a:chExt cx="3374364" cy="831747"/>
          </a:xfrm>
        </p:grpSpPr>
        <p:sp>
          <p:nvSpPr>
            <p:cNvPr id="13" name="Subtitle 2">
              <a:extLst>
                <a:ext uri="{FF2B5EF4-FFF2-40B4-BE49-F238E27FC236}">
                  <a16:creationId xmlns:a16="http://schemas.microsoft.com/office/drawing/2014/main" id="{18AACD31-FB93-4655-8D36-944A4CC4DDCA}"/>
                </a:ext>
              </a:extLst>
            </p:cNvPr>
            <p:cNvSpPr txBox="1">
              <a:spLocks/>
            </p:cNvSpPr>
            <p:nvPr/>
          </p:nvSpPr>
          <p:spPr bwMode="auto">
            <a:xfrm>
              <a:off x="871724" y="1153973"/>
              <a:ext cx="2584450" cy="57027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ct val="0"/>
                </a:spcAft>
                <a:buClr>
                  <a:srgbClr val="AACB2A"/>
                </a:buClr>
                <a:buFont typeface="Times" charset="0"/>
                <a:buNone/>
                <a:defRPr sz="2600">
                  <a:solidFill>
                    <a:schemeClr val="tx2"/>
                  </a:solidFill>
                  <a:latin typeface="+mn-lt"/>
                  <a:ea typeface="+mn-ea"/>
                  <a:cs typeface="+mn-cs"/>
                </a:defRPr>
              </a:lvl1pPr>
              <a:lvl2pPr marL="763588" indent="-285750" algn="l" rtl="0" eaLnBrk="1" fontAlgn="base" hangingPunct="1">
                <a:spcBef>
                  <a:spcPct val="0"/>
                </a:spcBef>
                <a:spcAft>
                  <a:spcPct val="50000"/>
                </a:spcAft>
                <a:buClr>
                  <a:srgbClr val="AACB2A"/>
                </a:buClr>
                <a:buChar char="–"/>
                <a:defRPr sz="2200">
                  <a:solidFill>
                    <a:srgbClr val="000000"/>
                  </a:solidFill>
                  <a:latin typeface="+mn-lt"/>
                </a:defRPr>
              </a:lvl2pPr>
              <a:lvl3pPr marL="1182688" indent="-228600" algn="l" rtl="0" eaLnBrk="1" fontAlgn="base" hangingPunct="1">
                <a:spcBef>
                  <a:spcPct val="0"/>
                </a:spcBef>
                <a:spcAft>
                  <a:spcPct val="50000"/>
                </a:spcAft>
                <a:defRPr sz="2200">
                  <a:solidFill>
                    <a:srgbClr val="000000"/>
                  </a:solidFill>
                  <a:latin typeface="+mn-lt"/>
                </a:defRPr>
              </a:lvl3pPr>
              <a:lvl4pPr marL="1601788" indent="-228600" algn="l" rtl="0" eaLnBrk="1" fontAlgn="base" hangingPunct="1">
                <a:spcBef>
                  <a:spcPct val="0"/>
                </a:spcBef>
                <a:spcAft>
                  <a:spcPct val="50000"/>
                </a:spcAft>
                <a:defRPr sz="2200">
                  <a:solidFill>
                    <a:srgbClr val="000000"/>
                  </a:solidFill>
                  <a:latin typeface="+mn-lt"/>
                </a:defRPr>
              </a:lvl4pPr>
              <a:lvl5pPr marL="2020888" indent="-228600" algn="l" rtl="0" eaLnBrk="1" fontAlgn="base" hangingPunct="1">
                <a:spcBef>
                  <a:spcPct val="0"/>
                </a:spcBef>
                <a:spcAft>
                  <a:spcPct val="50000"/>
                </a:spcAft>
                <a:defRPr sz="2200">
                  <a:solidFill>
                    <a:srgbClr val="000000"/>
                  </a:solidFill>
                  <a:latin typeface="+mn-lt"/>
                </a:defRPr>
              </a:lvl5pPr>
              <a:lvl6pPr marL="2478088" indent="-228600" algn="l" rtl="0" eaLnBrk="1" fontAlgn="base" hangingPunct="1">
                <a:spcBef>
                  <a:spcPct val="0"/>
                </a:spcBef>
                <a:spcAft>
                  <a:spcPct val="50000"/>
                </a:spcAft>
                <a:defRPr sz="2200">
                  <a:solidFill>
                    <a:srgbClr val="000000"/>
                  </a:solidFill>
                  <a:latin typeface="+mn-lt"/>
                </a:defRPr>
              </a:lvl6pPr>
              <a:lvl7pPr marL="2935288" indent="-228600" algn="l" rtl="0" eaLnBrk="1" fontAlgn="base" hangingPunct="1">
                <a:spcBef>
                  <a:spcPct val="0"/>
                </a:spcBef>
                <a:spcAft>
                  <a:spcPct val="50000"/>
                </a:spcAft>
                <a:defRPr sz="2200">
                  <a:solidFill>
                    <a:srgbClr val="000000"/>
                  </a:solidFill>
                  <a:latin typeface="+mn-lt"/>
                </a:defRPr>
              </a:lvl7pPr>
              <a:lvl8pPr marL="3392488" indent="-228600" algn="l" rtl="0" eaLnBrk="1" fontAlgn="base" hangingPunct="1">
                <a:spcBef>
                  <a:spcPct val="0"/>
                </a:spcBef>
                <a:spcAft>
                  <a:spcPct val="50000"/>
                </a:spcAft>
                <a:defRPr sz="2200">
                  <a:solidFill>
                    <a:srgbClr val="000000"/>
                  </a:solidFill>
                  <a:latin typeface="+mn-lt"/>
                </a:defRPr>
              </a:lvl8pPr>
              <a:lvl9pPr marL="3849688" indent="-228600" algn="l" rtl="0" eaLnBrk="1" fontAlgn="base" hangingPunct="1">
                <a:spcBef>
                  <a:spcPct val="0"/>
                </a:spcBef>
                <a:spcAft>
                  <a:spcPct val="50000"/>
                </a:spcAft>
                <a:defRPr sz="2200">
                  <a:solidFill>
                    <a:srgbClr val="000000"/>
                  </a:solidFill>
                  <a:latin typeface="+mn-lt"/>
                </a:defRPr>
              </a:lvl9pPr>
            </a:lstStyle>
            <a:p>
              <a:pPr lvl="0">
                <a:defRPr/>
              </a:pPr>
              <a:r>
                <a:rPr lang="en-GB" sz="2800" b="1" i="1" dirty="0">
                  <a:solidFill>
                    <a:srgbClr val="FF7F00"/>
                  </a:solidFill>
                  <a:latin typeface="Arial" panose="020B0604020202020204" pitchFamily="34" charset="0"/>
                  <a:ea typeface="Verdana" panose="020B0604030504040204" pitchFamily="34" charset="0"/>
                  <a:cs typeface="Arial" panose="020B0604020202020204" pitchFamily="34" charset="0"/>
                </a:rPr>
                <a:t>We gather…</a:t>
              </a:r>
              <a:endParaRPr kumimoji="0" lang="en-GB" altLang="en-US" sz="2800" b="1" i="0" u="none" strike="noStrike" kern="0" cap="none" spc="0" normalizeH="0" baseline="0" noProof="0" dirty="0">
                <a:ln>
                  <a:noFill/>
                </a:ln>
                <a:solidFill>
                  <a:srgbClr val="FF7F00"/>
                </a:solidFill>
                <a:effectLst/>
                <a:uLnTx/>
                <a:uFillTx/>
                <a:latin typeface="Arial" panose="020B0604020202020204" pitchFamily="34" charset="0"/>
                <a:ea typeface="Verdana" panose="020B0604030504040204" pitchFamily="34" charset="0"/>
                <a:cs typeface="Arial" panose="020B0604020202020204" pitchFamily="34" charset="0"/>
              </a:endParaRPr>
            </a:p>
          </p:txBody>
        </p:sp>
        <p:pic>
          <p:nvPicPr>
            <p:cNvPr id="14" name="Graphic 14" descr="Candle">
              <a:extLst>
                <a:ext uri="{FF2B5EF4-FFF2-40B4-BE49-F238E27FC236}">
                  <a16:creationId xmlns:a16="http://schemas.microsoft.com/office/drawing/2014/main" id="{85B5B9C3-1273-4BBF-83E4-E716E05FD3D8}"/>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810" y="892502"/>
              <a:ext cx="789914" cy="710769"/>
            </a:xfrm>
            <a:prstGeom prst="rect">
              <a:avLst/>
            </a:prstGeom>
          </p:spPr>
        </p:pic>
      </p:grpSp>
      <p:sp>
        <p:nvSpPr>
          <p:cNvPr id="11" name="TextBox 10">
            <a:extLst>
              <a:ext uri="{FF2B5EF4-FFF2-40B4-BE49-F238E27FC236}">
                <a16:creationId xmlns:a16="http://schemas.microsoft.com/office/drawing/2014/main" id="{4879FDD8-F696-4E16-A1EF-208D236556B1}"/>
              </a:ext>
            </a:extLst>
          </p:cNvPr>
          <p:cNvSpPr txBox="1"/>
          <p:nvPr/>
        </p:nvSpPr>
        <p:spPr>
          <a:xfrm>
            <a:off x="1551434" y="5600807"/>
            <a:ext cx="8743066" cy="707886"/>
          </a:xfrm>
          <a:prstGeom prst="rect">
            <a:avLst/>
          </a:prstGeom>
          <a:noFill/>
        </p:spPr>
        <p:txBody>
          <a:bodyPr wrap="square">
            <a:spAutoFit/>
          </a:bodyPr>
          <a:lstStyle/>
          <a:p>
            <a:r>
              <a:rPr lang="en-US" sz="4000" dirty="0">
                <a:solidFill>
                  <a:srgbClr val="FF7F00"/>
                </a:solidFill>
                <a:latin typeface="Arial" panose="020B0604020202020204" pitchFamily="34" charset="0"/>
                <a:cs typeface="Arial" panose="020B0604020202020204" pitchFamily="34" charset="0"/>
              </a:rPr>
              <a:t>Fratelli Tutti: Brothers and sisters all</a:t>
            </a:r>
            <a:endParaRPr lang="en-GB" sz="4000" dirty="0">
              <a:solidFill>
                <a:srgbClr val="FF7F00"/>
              </a:solidFill>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AA4A6D3F-A55A-4354-86C8-B172C290CE84}"/>
              </a:ext>
            </a:extLst>
          </p:cNvPr>
          <p:cNvPicPr>
            <a:picLocks noChangeAspect="1"/>
          </p:cNvPicPr>
          <p:nvPr/>
        </p:nvPicPr>
        <p:blipFill>
          <a:blip r:embed="rId5"/>
          <a:stretch>
            <a:fillRect/>
          </a:stretch>
        </p:blipFill>
        <p:spPr>
          <a:xfrm>
            <a:off x="1828800" y="2139017"/>
            <a:ext cx="7830743" cy="3384306"/>
          </a:xfrm>
          <a:prstGeom prst="rect">
            <a:avLst/>
          </a:prstGeom>
        </p:spPr>
      </p:pic>
    </p:spTree>
    <p:extLst>
      <p:ext uri="{BB962C8B-B14F-4D97-AF65-F5344CB8AC3E}">
        <p14:creationId xmlns:p14="http://schemas.microsoft.com/office/powerpoint/2010/main" val="1316408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B1D887B-D4B0-4320-8BD2-7841F7606997}"/>
              </a:ext>
            </a:extLst>
          </p:cNvPr>
          <p:cNvSpPr txBox="1"/>
          <p:nvPr/>
        </p:nvSpPr>
        <p:spPr>
          <a:xfrm>
            <a:off x="968907" y="2636668"/>
            <a:ext cx="4419839" cy="1938992"/>
          </a:xfrm>
          <a:prstGeom prst="rect">
            <a:avLst/>
          </a:prstGeom>
          <a:noFill/>
        </p:spPr>
        <p:txBody>
          <a:bodyPr wrap="square" rtlCol="0">
            <a:spAutoFit/>
          </a:bodyPr>
          <a:lstStyle/>
          <a:p>
            <a:r>
              <a:rPr lang="en-GB" sz="6000" dirty="0">
                <a:solidFill>
                  <a:schemeClr val="accent2"/>
                </a:solidFill>
                <a:latin typeface="Arial" panose="020B0604020202020204" pitchFamily="34" charset="0"/>
                <a:cs typeface="Arial" panose="020B0604020202020204" pitchFamily="34" charset="0"/>
              </a:rPr>
              <a:t>Who is your neighbour?</a:t>
            </a:r>
          </a:p>
        </p:txBody>
      </p:sp>
      <p:pic>
        <p:nvPicPr>
          <p:cNvPr id="12" name="Picture 11" descr="A group of people around a planet&#10;&#10;Description automatically generated with medium confidence">
            <a:extLst>
              <a:ext uri="{FF2B5EF4-FFF2-40B4-BE49-F238E27FC236}">
                <a16:creationId xmlns:a16="http://schemas.microsoft.com/office/drawing/2014/main" id="{22284143-3EE5-4745-9DBA-F6BAAC9AAB85}"/>
              </a:ext>
            </a:extLst>
          </p:cNvPr>
          <p:cNvPicPr>
            <a:picLocks noChangeAspect="1"/>
          </p:cNvPicPr>
          <p:nvPr/>
        </p:nvPicPr>
        <p:blipFill>
          <a:blip r:embed="rId2"/>
          <a:stretch>
            <a:fillRect/>
          </a:stretch>
        </p:blipFill>
        <p:spPr>
          <a:xfrm>
            <a:off x="6356213" y="1180731"/>
            <a:ext cx="5134536" cy="5339918"/>
          </a:xfrm>
          <a:prstGeom prst="rect">
            <a:avLst/>
          </a:prstGeom>
        </p:spPr>
      </p:pic>
    </p:spTree>
    <p:extLst>
      <p:ext uri="{BB962C8B-B14F-4D97-AF65-F5344CB8AC3E}">
        <p14:creationId xmlns:p14="http://schemas.microsoft.com/office/powerpoint/2010/main" val="2612075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88216EB-2614-4374-8D0C-1B01D2C3078A}"/>
              </a:ext>
            </a:extLst>
          </p:cNvPr>
          <p:cNvSpPr/>
          <p:nvPr/>
        </p:nvSpPr>
        <p:spPr>
          <a:xfrm>
            <a:off x="0" y="903250"/>
            <a:ext cx="12192000" cy="74650"/>
          </a:xfrm>
          <a:prstGeom prst="rect">
            <a:avLst/>
          </a:prstGeom>
          <a:solidFill>
            <a:srgbClr val="A5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9" name="Picture 8">
            <a:extLst>
              <a:ext uri="{FF2B5EF4-FFF2-40B4-BE49-F238E27FC236}">
                <a16:creationId xmlns:a16="http://schemas.microsoft.com/office/drawing/2014/main" id="{100681D2-9EB8-491C-A60B-AE8F1931E2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1166" y="330117"/>
            <a:ext cx="2460536" cy="248390"/>
          </a:xfrm>
          <a:prstGeom prst="rect">
            <a:avLst/>
          </a:prstGeom>
        </p:spPr>
      </p:pic>
      <p:sp>
        <p:nvSpPr>
          <p:cNvPr id="6" name="Rectangle 5">
            <a:extLst>
              <a:ext uri="{FF2B5EF4-FFF2-40B4-BE49-F238E27FC236}">
                <a16:creationId xmlns:a16="http://schemas.microsoft.com/office/drawing/2014/main" id="{B1783DDB-44E0-495D-B687-A1C96577BD8E}"/>
              </a:ext>
            </a:extLst>
          </p:cNvPr>
          <p:cNvSpPr/>
          <p:nvPr/>
        </p:nvSpPr>
        <p:spPr>
          <a:xfrm>
            <a:off x="1411041" y="1245587"/>
            <a:ext cx="6312626" cy="523220"/>
          </a:xfrm>
          <a:prstGeom prst="rect">
            <a:avLst/>
          </a:prstGeom>
        </p:spPr>
        <p:txBody>
          <a:bodyPr wrap="square">
            <a:spAutoFit/>
          </a:bodyPr>
          <a:lstStyle/>
          <a:p>
            <a:r>
              <a:rPr lang="en-GB" sz="2800" b="1" i="1">
                <a:solidFill>
                  <a:srgbClr val="A1C60F"/>
                </a:solidFill>
                <a:latin typeface="Arial" panose="020B0604020202020204" pitchFamily="34" charset="0"/>
                <a:ea typeface="Times New Roman" panose="02020603050405020304" pitchFamily="18" charset="0"/>
                <a:cs typeface="Arial" panose="020B0604020202020204" pitchFamily="34" charset="0"/>
              </a:rPr>
              <a:t>We listen… </a:t>
            </a:r>
            <a:endParaRPr lang="en-GB" sz="2800" b="1">
              <a:solidFill>
                <a:srgbClr val="A1C60F"/>
              </a:solidFill>
              <a:latin typeface="Arial" panose="020B0604020202020204" pitchFamily="34" charset="0"/>
              <a:cs typeface="Arial" panose="020B0604020202020204" pitchFamily="34" charset="0"/>
            </a:endParaRPr>
          </a:p>
        </p:txBody>
      </p:sp>
      <p:pic>
        <p:nvPicPr>
          <p:cNvPr id="7" name="Graphic 13" descr="Open Book">
            <a:extLst>
              <a:ext uri="{FF2B5EF4-FFF2-40B4-BE49-F238E27FC236}">
                <a16:creationId xmlns:a16="http://schemas.microsoft.com/office/drawing/2014/main" id="{13A5FA04-3F3A-4654-A90E-648F969B50B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45425" y="1093825"/>
            <a:ext cx="717233" cy="718457"/>
          </a:xfrm>
          <a:prstGeom prst="rect">
            <a:avLst/>
          </a:prstGeom>
        </p:spPr>
      </p:pic>
      <p:sp>
        <p:nvSpPr>
          <p:cNvPr id="2" name="TextBox 1">
            <a:extLst>
              <a:ext uri="{FF2B5EF4-FFF2-40B4-BE49-F238E27FC236}">
                <a16:creationId xmlns:a16="http://schemas.microsoft.com/office/drawing/2014/main" id="{E28A9E1F-A67E-4DEF-A3E8-12739F4907DB}"/>
              </a:ext>
            </a:extLst>
          </p:cNvPr>
          <p:cNvSpPr txBox="1"/>
          <p:nvPr/>
        </p:nvSpPr>
        <p:spPr>
          <a:xfrm>
            <a:off x="6888265" y="2349983"/>
            <a:ext cx="4821382" cy="2492990"/>
          </a:xfrm>
          <a:prstGeom prst="rect">
            <a:avLst/>
          </a:prstGeom>
          <a:noFill/>
        </p:spPr>
        <p:txBody>
          <a:bodyPr wrap="square" rtlCol="0">
            <a:spAutoFit/>
          </a:bodyPr>
          <a:lstStyle/>
          <a:p>
            <a:r>
              <a:rPr lang="en-US" sz="4000" dirty="0">
                <a:solidFill>
                  <a:srgbClr val="95CB45"/>
                </a:solidFill>
                <a:latin typeface="Arial" panose="020B0604020202020204" pitchFamily="34" charset="0"/>
                <a:cs typeface="Arial" panose="020B0604020202020204" pitchFamily="34" charset="0"/>
              </a:rPr>
              <a:t>The parable of the Good Samaritan </a:t>
            </a:r>
          </a:p>
          <a:p>
            <a:endParaRPr lang="en-US" sz="2400" dirty="0">
              <a:solidFill>
                <a:srgbClr val="95CB45"/>
              </a:solidFill>
              <a:latin typeface="Arial" panose="020B0604020202020204" pitchFamily="34" charset="0"/>
              <a:cs typeface="Arial" panose="020B0604020202020204" pitchFamily="34" charset="0"/>
            </a:endParaRPr>
          </a:p>
          <a:p>
            <a:r>
              <a:rPr lang="en-US" sz="2400" dirty="0">
                <a:solidFill>
                  <a:srgbClr val="95CB45"/>
                </a:solidFill>
                <a:latin typeface="Arial" panose="020B0604020202020204" pitchFamily="34" charset="0"/>
                <a:cs typeface="Arial" panose="020B0604020202020204" pitchFamily="34" charset="0"/>
              </a:rPr>
              <a:t>Luke 10: 25-37</a:t>
            </a:r>
          </a:p>
          <a:p>
            <a:r>
              <a:rPr lang="en-US" sz="2800" dirty="0">
                <a:solidFill>
                  <a:srgbClr val="002060"/>
                </a:solidFill>
                <a:latin typeface="Arial" panose="020B0604020202020204" pitchFamily="34" charset="0"/>
                <a:cs typeface="Arial" panose="020B0604020202020204" pitchFamily="34" charset="0"/>
              </a:rPr>
              <a:t> </a:t>
            </a:r>
            <a:endParaRPr lang="en-GB" sz="2800" dirty="0">
              <a:solidFill>
                <a:srgbClr val="002060"/>
              </a:solidFill>
              <a:latin typeface="Arial" panose="020B0604020202020204" pitchFamily="34" charset="0"/>
              <a:cs typeface="Arial" panose="020B0604020202020204" pitchFamily="34" charset="0"/>
            </a:endParaRPr>
          </a:p>
        </p:txBody>
      </p:sp>
      <p:pic>
        <p:nvPicPr>
          <p:cNvPr id="4" name="Picture 3" descr="A picture containing indoor, child, person, table&#10;&#10;Description automatically generated">
            <a:extLst>
              <a:ext uri="{FF2B5EF4-FFF2-40B4-BE49-F238E27FC236}">
                <a16:creationId xmlns:a16="http://schemas.microsoft.com/office/drawing/2014/main" id="{B339ACEC-0B00-4510-BF6E-63CBCD0AED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4399" y="2500350"/>
            <a:ext cx="5181601" cy="3454400"/>
          </a:xfrm>
          <a:prstGeom prst="rect">
            <a:avLst/>
          </a:prstGeom>
        </p:spPr>
      </p:pic>
    </p:spTree>
    <p:extLst>
      <p:ext uri="{BB962C8B-B14F-4D97-AF65-F5344CB8AC3E}">
        <p14:creationId xmlns:p14="http://schemas.microsoft.com/office/powerpoint/2010/main" val="2971220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CE83653-4517-49F0-A69A-0FCC7A9B3C66}"/>
              </a:ext>
            </a:extLst>
          </p:cNvPr>
          <p:cNvSpPr/>
          <p:nvPr/>
        </p:nvSpPr>
        <p:spPr>
          <a:xfrm>
            <a:off x="1096128" y="1155865"/>
            <a:ext cx="2792688" cy="523220"/>
          </a:xfrm>
          <a:prstGeom prst="rect">
            <a:avLst/>
          </a:prstGeom>
        </p:spPr>
        <p:txBody>
          <a:bodyPr wrap="none">
            <a:spAutoFit/>
          </a:bodyPr>
          <a:lstStyle/>
          <a:p>
            <a:r>
              <a:rPr lang="en-GB" sz="2800" b="1" i="1" dirty="0">
                <a:solidFill>
                  <a:srgbClr val="C51B8A"/>
                </a:solidFill>
                <a:latin typeface="Arial" panose="020B0604020202020204" pitchFamily="34" charset="0"/>
                <a:ea typeface="Verdana" panose="020B0604030504040204" pitchFamily="34" charset="0"/>
                <a:cs typeface="Arial" panose="020B0604020202020204" pitchFamily="34" charset="0"/>
              </a:rPr>
              <a:t> We respond… </a:t>
            </a:r>
            <a:endParaRPr lang="en-GB" sz="2800" dirty="0"/>
          </a:p>
        </p:txBody>
      </p:sp>
      <p:pic>
        <p:nvPicPr>
          <p:cNvPr id="7" name="Graphic 16" descr="Heart">
            <a:extLst>
              <a:ext uri="{FF2B5EF4-FFF2-40B4-BE49-F238E27FC236}">
                <a16:creationId xmlns:a16="http://schemas.microsoft.com/office/drawing/2014/main" id="{3F10B3ED-0D02-4809-B2FA-C623C89482F5}"/>
              </a:ext>
            </a:extLst>
          </p:cNvPr>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8859" y="1155865"/>
            <a:ext cx="552753" cy="527826"/>
          </a:xfrm>
          <a:prstGeom prst="rect">
            <a:avLst/>
          </a:prstGeom>
        </p:spPr>
      </p:pic>
      <p:sp>
        <p:nvSpPr>
          <p:cNvPr id="4" name="TextBox 3">
            <a:extLst>
              <a:ext uri="{FF2B5EF4-FFF2-40B4-BE49-F238E27FC236}">
                <a16:creationId xmlns:a16="http://schemas.microsoft.com/office/drawing/2014/main" id="{EB56C115-6820-C147-847C-392E465814F4}"/>
              </a:ext>
            </a:extLst>
          </p:cNvPr>
          <p:cNvSpPr txBox="1"/>
          <p:nvPr/>
        </p:nvSpPr>
        <p:spPr>
          <a:xfrm>
            <a:off x="748859" y="2192215"/>
            <a:ext cx="10386296" cy="3970318"/>
          </a:xfrm>
          <a:prstGeom prst="rect">
            <a:avLst/>
          </a:prstGeom>
          <a:noFill/>
        </p:spPr>
        <p:txBody>
          <a:bodyPr wrap="square" rtlCol="0">
            <a:spAutoFit/>
          </a:bodyPr>
          <a:lstStyle/>
          <a:p>
            <a:pPr marL="285750" indent="-285750">
              <a:buFont typeface="Arial" panose="020B0604020202020204" pitchFamily="34" charset="0"/>
              <a:buChar char="•"/>
            </a:pPr>
            <a:r>
              <a:rPr lang="en-US" sz="3600" dirty="0">
                <a:solidFill>
                  <a:srgbClr val="C51C8A"/>
                </a:solidFill>
                <a:latin typeface="Arial" panose="020B0604020202020204" pitchFamily="34" charset="0"/>
                <a:cs typeface="Arial" panose="020B0604020202020204" pitchFamily="34" charset="0"/>
              </a:rPr>
              <a:t>What did the injured man need?</a:t>
            </a:r>
          </a:p>
          <a:p>
            <a:pPr marL="285750" indent="-285750">
              <a:buFont typeface="Arial" panose="020B0604020202020204" pitchFamily="34" charset="0"/>
              <a:buChar char="•"/>
            </a:pPr>
            <a:endParaRPr lang="en-US" sz="3600" dirty="0">
              <a:solidFill>
                <a:srgbClr val="C51C8A"/>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3600" dirty="0">
                <a:solidFill>
                  <a:srgbClr val="C51C8A"/>
                </a:solidFill>
                <a:latin typeface="Arial" panose="020B0604020202020204" pitchFamily="34" charset="0"/>
                <a:cs typeface="Arial" panose="020B0604020202020204" pitchFamily="34" charset="0"/>
              </a:rPr>
              <a:t>How do you think the injured man felt when the first two men walked away?</a:t>
            </a:r>
          </a:p>
          <a:p>
            <a:pPr marL="285750" indent="-285750">
              <a:buFont typeface="Arial" panose="020B0604020202020204" pitchFamily="34" charset="0"/>
              <a:buChar char="•"/>
            </a:pPr>
            <a:endParaRPr lang="en-US" sz="3600" dirty="0">
              <a:solidFill>
                <a:srgbClr val="C51C8A"/>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3600" dirty="0">
                <a:solidFill>
                  <a:srgbClr val="C51C8A"/>
                </a:solidFill>
                <a:latin typeface="Arial" panose="020B0604020202020204" pitchFamily="34" charset="0"/>
                <a:cs typeface="Arial" panose="020B0604020202020204" pitchFamily="34" charset="0"/>
              </a:rPr>
              <a:t>Think of a time when you have helped someone who wasn’t your friend </a:t>
            </a:r>
          </a:p>
        </p:txBody>
      </p:sp>
    </p:spTree>
    <p:extLst>
      <p:ext uri="{BB962C8B-B14F-4D97-AF65-F5344CB8AC3E}">
        <p14:creationId xmlns:p14="http://schemas.microsoft.com/office/powerpoint/2010/main" val="213950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88216EB-2614-4374-8D0C-1B01D2C3078A}"/>
              </a:ext>
            </a:extLst>
          </p:cNvPr>
          <p:cNvSpPr/>
          <p:nvPr/>
        </p:nvSpPr>
        <p:spPr>
          <a:xfrm>
            <a:off x="0" y="903250"/>
            <a:ext cx="12192000" cy="74650"/>
          </a:xfrm>
          <a:prstGeom prst="rect">
            <a:avLst/>
          </a:prstGeom>
          <a:solidFill>
            <a:srgbClr val="A5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9" name="Picture 8">
            <a:extLst>
              <a:ext uri="{FF2B5EF4-FFF2-40B4-BE49-F238E27FC236}">
                <a16:creationId xmlns:a16="http://schemas.microsoft.com/office/drawing/2014/main" id="{100681D2-9EB8-491C-A60B-AE8F1931E2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1166" y="330117"/>
            <a:ext cx="2460536" cy="248390"/>
          </a:xfrm>
          <a:prstGeom prst="rect">
            <a:avLst/>
          </a:prstGeom>
        </p:spPr>
      </p:pic>
      <p:pic>
        <p:nvPicPr>
          <p:cNvPr id="4" name="Picture 3" descr="A picture containing outdoor, tree, grass, person&#10;&#10;Description automatically generated">
            <a:extLst>
              <a:ext uri="{FF2B5EF4-FFF2-40B4-BE49-F238E27FC236}">
                <a16:creationId xmlns:a16="http://schemas.microsoft.com/office/drawing/2014/main" id="{D9787DED-C61C-4D0D-B1A3-EC0CD87FD4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8655" y="4029662"/>
            <a:ext cx="3177673" cy="2120351"/>
          </a:xfrm>
          <a:prstGeom prst="rect">
            <a:avLst/>
          </a:prstGeom>
        </p:spPr>
      </p:pic>
      <p:pic>
        <p:nvPicPr>
          <p:cNvPr id="10" name="Picture 9" descr="A picture containing grass, outdoor, sky, person&#10;&#10;Description automatically generated">
            <a:extLst>
              <a:ext uri="{FF2B5EF4-FFF2-40B4-BE49-F238E27FC236}">
                <a16:creationId xmlns:a16="http://schemas.microsoft.com/office/drawing/2014/main" id="{E6B861D4-5D31-4025-AF1D-7814454478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4405" y="1715134"/>
            <a:ext cx="3177672" cy="2115342"/>
          </a:xfrm>
          <a:prstGeom prst="rect">
            <a:avLst/>
          </a:prstGeom>
        </p:spPr>
      </p:pic>
      <p:pic>
        <p:nvPicPr>
          <p:cNvPr id="13" name="Picture 12" descr="A person standing in front of a tower&#10;&#10;Description automatically generated with low confidence">
            <a:extLst>
              <a:ext uri="{FF2B5EF4-FFF2-40B4-BE49-F238E27FC236}">
                <a16:creationId xmlns:a16="http://schemas.microsoft.com/office/drawing/2014/main" id="{A26BC12F-D70E-4BAC-AC10-93C159CE56D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07164" y="1715134"/>
            <a:ext cx="3177672" cy="2118719"/>
          </a:xfrm>
          <a:prstGeom prst="rect">
            <a:avLst/>
          </a:prstGeom>
        </p:spPr>
      </p:pic>
      <p:pic>
        <p:nvPicPr>
          <p:cNvPr id="15" name="Picture 14" descr="A group of people holding signs&#10;&#10;Description automatically generated with medium confidence">
            <a:extLst>
              <a:ext uri="{FF2B5EF4-FFF2-40B4-BE49-F238E27FC236}">
                <a16:creationId xmlns:a16="http://schemas.microsoft.com/office/drawing/2014/main" id="{56821934-917A-439E-991A-E636FA8354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22546" y="4029662"/>
            <a:ext cx="3119532" cy="2079955"/>
          </a:xfrm>
          <a:prstGeom prst="rect">
            <a:avLst/>
          </a:prstGeom>
        </p:spPr>
      </p:pic>
      <p:pic>
        <p:nvPicPr>
          <p:cNvPr id="17" name="Picture 16" descr="A picture containing person, child, child, young&#10;&#10;Description automatically generated">
            <a:extLst>
              <a:ext uri="{FF2B5EF4-FFF2-40B4-BE49-F238E27FC236}">
                <a16:creationId xmlns:a16="http://schemas.microsoft.com/office/drawing/2014/main" id="{3DCD0144-FEA4-414A-AFE4-36183EE4CD3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28655" y="1715134"/>
            <a:ext cx="3177673" cy="2118720"/>
          </a:xfrm>
          <a:prstGeom prst="rect">
            <a:avLst/>
          </a:prstGeom>
        </p:spPr>
      </p:pic>
      <p:pic>
        <p:nvPicPr>
          <p:cNvPr id="19" name="Picture 18" descr="A picture containing ground, person, outdoor, little&#10;&#10;Description automatically generated">
            <a:extLst>
              <a:ext uri="{FF2B5EF4-FFF2-40B4-BE49-F238E27FC236}">
                <a16:creationId xmlns:a16="http://schemas.microsoft.com/office/drawing/2014/main" id="{06EDA264-399D-471D-94B6-136813F2E7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507165" y="4029662"/>
            <a:ext cx="3177672" cy="2118267"/>
          </a:xfrm>
          <a:prstGeom prst="rect">
            <a:avLst/>
          </a:prstGeom>
        </p:spPr>
      </p:pic>
    </p:spTree>
    <p:extLst>
      <p:ext uri="{BB962C8B-B14F-4D97-AF65-F5344CB8AC3E}">
        <p14:creationId xmlns:p14="http://schemas.microsoft.com/office/powerpoint/2010/main" val="7332535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C7EE832-97EC-4781-80E9-5B4369C8761D}"/>
              </a:ext>
            </a:extLst>
          </p:cNvPr>
          <p:cNvSpPr/>
          <p:nvPr/>
        </p:nvSpPr>
        <p:spPr>
          <a:xfrm>
            <a:off x="1295400" y="3962400"/>
            <a:ext cx="9791700" cy="1930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7377BD-5209-4A4D-BE1D-6139733BFB67}"/>
              </a:ext>
            </a:extLst>
          </p:cNvPr>
          <p:cNvSpPr/>
          <p:nvPr/>
        </p:nvSpPr>
        <p:spPr>
          <a:xfrm>
            <a:off x="1525587" y="236141"/>
            <a:ext cx="1319213" cy="52268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A picture containing chart&#10;&#10;Description automatically generated">
            <a:extLst>
              <a:ext uri="{FF2B5EF4-FFF2-40B4-BE49-F238E27FC236}">
                <a16:creationId xmlns:a16="http://schemas.microsoft.com/office/drawing/2014/main" id="{A1284125-B794-47E9-81E6-9E720EF72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09741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1" fill="hold" grpId="0" nodeType="clickEffect">
                                  <p:stCondLst>
                                    <p:cond delay="0"/>
                                  </p:stCondLst>
                                  <p:childTnLst>
                                    <p:animEffect transition="out" filter="wipe(up)">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22" presetClass="exit" presetSubtype="1" fill="hold" grpId="0" nodeType="withEffect">
                                  <p:stCondLst>
                                    <p:cond delay="0"/>
                                  </p:stCondLst>
                                  <p:childTnLst>
                                    <p:animEffect transition="out" filter="wipe(up)">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website&#10;&#10;Description automatically generated">
            <a:hlinkClick r:id="rId3"/>
            <a:extLst>
              <a:ext uri="{FF2B5EF4-FFF2-40B4-BE49-F238E27FC236}">
                <a16:creationId xmlns:a16="http://schemas.microsoft.com/office/drawing/2014/main" id="{49E33EA4-248D-4579-AC91-2A4B73E23F3B}"/>
              </a:ext>
            </a:extLst>
          </p:cNvPr>
          <p:cNvPicPr>
            <a:picLocks noChangeAspect="1"/>
          </p:cNvPicPr>
          <p:nvPr/>
        </p:nvPicPr>
        <p:blipFill>
          <a:blip r:embed="rId4"/>
          <a:stretch>
            <a:fillRect/>
          </a:stretch>
        </p:blipFill>
        <p:spPr>
          <a:xfrm>
            <a:off x="1779353" y="1485714"/>
            <a:ext cx="8633294" cy="4530275"/>
          </a:xfrm>
          <a:prstGeom prst="rect">
            <a:avLst/>
          </a:prstGeom>
        </p:spPr>
      </p:pic>
    </p:spTree>
    <p:extLst>
      <p:ext uri="{BB962C8B-B14F-4D97-AF65-F5344CB8AC3E}">
        <p14:creationId xmlns:p14="http://schemas.microsoft.com/office/powerpoint/2010/main" val="3778099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Text&#10;&#10;Description automatically generated">
            <a:extLst>
              <a:ext uri="{FF2B5EF4-FFF2-40B4-BE49-F238E27FC236}">
                <a16:creationId xmlns:a16="http://schemas.microsoft.com/office/drawing/2014/main" id="{7DE56C27-914A-41F0-AAF9-48620AAF63D4}"/>
              </a:ext>
            </a:extLst>
          </p:cNvPr>
          <p:cNvPicPr>
            <a:picLocks noChangeAspect="1"/>
          </p:cNvPicPr>
          <p:nvPr/>
        </p:nvPicPr>
        <p:blipFill>
          <a:blip r:embed="rId2"/>
          <a:stretch>
            <a:fillRect/>
          </a:stretch>
        </p:blipFill>
        <p:spPr>
          <a:xfrm>
            <a:off x="2015230" y="1318671"/>
            <a:ext cx="8602462" cy="4988737"/>
          </a:xfrm>
          <a:prstGeom prst="rect">
            <a:avLst/>
          </a:prstGeom>
        </p:spPr>
      </p:pic>
    </p:spTree>
    <p:extLst>
      <p:ext uri="{BB962C8B-B14F-4D97-AF65-F5344CB8AC3E}">
        <p14:creationId xmlns:p14="http://schemas.microsoft.com/office/powerpoint/2010/main" val="243635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1988B88-7450-4DB7-8E2F-1D115298F4AB}"/>
              </a:ext>
            </a:extLst>
          </p:cNvPr>
          <p:cNvPicPr>
            <a:picLocks noChangeAspect="1"/>
          </p:cNvPicPr>
          <p:nvPr/>
        </p:nvPicPr>
        <p:blipFill>
          <a:blip r:embed="rId2"/>
          <a:stretch>
            <a:fillRect/>
          </a:stretch>
        </p:blipFill>
        <p:spPr>
          <a:xfrm>
            <a:off x="-1" y="0"/>
            <a:ext cx="12225129" cy="6858000"/>
          </a:xfrm>
          <a:prstGeom prst="rect">
            <a:avLst/>
          </a:prstGeom>
        </p:spPr>
      </p:pic>
    </p:spTree>
    <p:extLst>
      <p:ext uri="{BB962C8B-B14F-4D97-AF65-F5344CB8AC3E}">
        <p14:creationId xmlns:p14="http://schemas.microsoft.com/office/powerpoint/2010/main" val="2757825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3535F-7DD0-4CF6-8CFA-C18FF41A13DD}"/>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9FAEC383-B22E-4515-9D58-A3210EB40E6E}"/>
              </a:ext>
            </a:extLst>
          </p:cNvPr>
          <p:cNvPicPr>
            <a:picLocks noGrp="1" noChangeAspect="1"/>
          </p:cNvPicPr>
          <p:nvPr>
            <p:ph idx="1"/>
          </p:nvPr>
        </p:nvPicPr>
        <p:blipFill>
          <a:blip r:embed="rId2"/>
          <a:stretch>
            <a:fillRect/>
          </a:stretch>
        </p:blipFill>
        <p:spPr>
          <a:xfrm>
            <a:off x="-1" y="0"/>
            <a:ext cx="12214847" cy="6858000"/>
          </a:xfrm>
          <a:prstGeom prst="rect">
            <a:avLst/>
          </a:prstGeom>
        </p:spPr>
      </p:pic>
    </p:spTree>
    <p:extLst>
      <p:ext uri="{BB962C8B-B14F-4D97-AF65-F5344CB8AC3E}">
        <p14:creationId xmlns:p14="http://schemas.microsoft.com/office/powerpoint/2010/main" val="375474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02F3ADD-04D5-8E48-B56E-804B0509F81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969466"/>
            <a:ext cx="12192000" cy="6209757"/>
          </a:xfrm>
        </p:spPr>
      </p:pic>
    </p:spTree>
    <p:extLst>
      <p:ext uri="{BB962C8B-B14F-4D97-AF65-F5344CB8AC3E}">
        <p14:creationId xmlns:p14="http://schemas.microsoft.com/office/powerpoint/2010/main" val="3361414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88216EB-2614-4374-8D0C-1B01D2C3078A}"/>
              </a:ext>
            </a:extLst>
          </p:cNvPr>
          <p:cNvSpPr/>
          <p:nvPr/>
        </p:nvSpPr>
        <p:spPr>
          <a:xfrm>
            <a:off x="0" y="903250"/>
            <a:ext cx="12192000" cy="74650"/>
          </a:xfrm>
          <a:prstGeom prst="rect">
            <a:avLst/>
          </a:prstGeom>
          <a:solidFill>
            <a:srgbClr val="A5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9" name="Picture 8">
            <a:extLst>
              <a:ext uri="{FF2B5EF4-FFF2-40B4-BE49-F238E27FC236}">
                <a16:creationId xmlns:a16="http://schemas.microsoft.com/office/drawing/2014/main" id="{100681D2-9EB8-491C-A60B-AE8F1931E2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1166" y="330117"/>
            <a:ext cx="2460536" cy="248390"/>
          </a:xfrm>
          <a:prstGeom prst="rect">
            <a:avLst/>
          </a:prstGeom>
        </p:spPr>
      </p:pic>
      <p:sp>
        <p:nvSpPr>
          <p:cNvPr id="12" name="Rectangle 11">
            <a:extLst>
              <a:ext uri="{FF2B5EF4-FFF2-40B4-BE49-F238E27FC236}">
                <a16:creationId xmlns:a16="http://schemas.microsoft.com/office/drawing/2014/main" id="{498662E8-4D34-41C9-B87D-F7B3FDF9471D}"/>
              </a:ext>
            </a:extLst>
          </p:cNvPr>
          <p:cNvSpPr/>
          <p:nvPr/>
        </p:nvSpPr>
        <p:spPr>
          <a:xfrm>
            <a:off x="1192897" y="1240043"/>
            <a:ext cx="2499402" cy="523220"/>
          </a:xfrm>
          <a:prstGeom prst="rect">
            <a:avLst/>
          </a:prstGeom>
        </p:spPr>
        <p:txBody>
          <a:bodyPr wrap="none">
            <a:spAutoFit/>
          </a:bodyPr>
          <a:lstStyle/>
          <a:p>
            <a:r>
              <a:rPr lang="en-GB" sz="2800" b="1" i="1" dirty="0">
                <a:solidFill>
                  <a:srgbClr val="008DAE"/>
                </a:solidFill>
                <a:latin typeface="Arial" panose="020B0604020202020204" pitchFamily="34" charset="0"/>
                <a:ea typeface="Verdana" panose="020B0604030504040204" pitchFamily="34" charset="0"/>
                <a:cs typeface="Arial" panose="020B0604020202020204" pitchFamily="34" charset="0"/>
              </a:rPr>
              <a:t>Going forth…</a:t>
            </a:r>
          </a:p>
        </p:txBody>
      </p:sp>
      <p:pic>
        <p:nvPicPr>
          <p:cNvPr id="13" name="Graphic 17" descr="Shooting star">
            <a:extLst>
              <a:ext uri="{FF2B5EF4-FFF2-40B4-BE49-F238E27FC236}">
                <a16:creationId xmlns:a16="http://schemas.microsoft.com/office/drawing/2014/main" id="{3AEBE635-CC13-423A-A607-8EE3B75410EA}"/>
              </a:ext>
            </a:extLst>
          </p:cNvPr>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43804" y="1240043"/>
            <a:ext cx="549093" cy="523220"/>
          </a:xfrm>
          <a:prstGeom prst="rect">
            <a:avLst/>
          </a:prstGeom>
        </p:spPr>
      </p:pic>
      <p:sp>
        <p:nvSpPr>
          <p:cNvPr id="14" name="TextBox 13">
            <a:extLst>
              <a:ext uri="{FF2B5EF4-FFF2-40B4-BE49-F238E27FC236}">
                <a16:creationId xmlns:a16="http://schemas.microsoft.com/office/drawing/2014/main" id="{EB4BF13A-256B-4ED2-8BA5-ED049585DD81}"/>
              </a:ext>
            </a:extLst>
          </p:cNvPr>
          <p:cNvSpPr txBox="1"/>
          <p:nvPr/>
        </p:nvSpPr>
        <p:spPr>
          <a:xfrm>
            <a:off x="1192897" y="2006468"/>
            <a:ext cx="10014012" cy="461665"/>
          </a:xfrm>
          <a:prstGeom prst="rect">
            <a:avLst/>
          </a:prstGeom>
          <a:noFill/>
        </p:spPr>
        <p:txBody>
          <a:bodyPr wrap="square" rtlCol="0">
            <a:spAutoFit/>
          </a:bodyPr>
          <a:lstStyle/>
          <a:p>
            <a:r>
              <a:rPr lang="en-GB" sz="2400" dirty="0">
                <a:solidFill>
                  <a:srgbClr val="008DAE"/>
                </a:solidFill>
                <a:latin typeface="Arial" panose="020B0604020202020204" pitchFamily="34" charset="0"/>
                <a:cs typeface="Arial" panose="020B0604020202020204" pitchFamily="34" charset="0"/>
              </a:rPr>
              <a:t>How can you listen, be kind and be a good global neighbour this week?</a:t>
            </a:r>
          </a:p>
        </p:txBody>
      </p:sp>
      <p:pic>
        <p:nvPicPr>
          <p:cNvPr id="16" name="Picture 15" descr="A group of people standing together&#10;&#10;Description automatically generated with medium confidence">
            <a:extLst>
              <a:ext uri="{FF2B5EF4-FFF2-40B4-BE49-F238E27FC236}">
                <a16:creationId xmlns:a16="http://schemas.microsoft.com/office/drawing/2014/main" id="{8489D339-D9D5-4B97-B0DA-88404CFA7F6C}"/>
              </a:ext>
            </a:extLst>
          </p:cNvPr>
          <p:cNvPicPr>
            <a:picLocks noChangeAspect="1"/>
          </p:cNvPicPr>
          <p:nvPr/>
        </p:nvPicPr>
        <p:blipFill>
          <a:blip r:embed="rId6"/>
          <a:stretch>
            <a:fillRect/>
          </a:stretch>
        </p:blipFill>
        <p:spPr>
          <a:xfrm>
            <a:off x="2879324" y="2636694"/>
            <a:ext cx="9312676" cy="4196556"/>
          </a:xfrm>
          <a:prstGeom prst="rect">
            <a:avLst/>
          </a:prstGeom>
        </p:spPr>
      </p:pic>
      <p:sp>
        <p:nvSpPr>
          <p:cNvPr id="2" name="TextBox 1">
            <a:extLst>
              <a:ext uri="{FF2B5EF4-FFF2-40B4-BE49-F238E27FC236}">
                <a16:creationId xmlns:a16="http://schemas.microsoft.com/office/drawing/2014/main" id="{ADFD6697-98A1-234A-BD9A-9FFEBD85466F}"/>
              </a:ext>
            </a:extLst>
          </p:cNvPr>
          <p:cNvSpPr txBox="1"/>
          <p:nvPr/>
        </p:nvSpPr>
        <p:spPr>
          <a:xfrm rot="21189215">
            <a:off x="3273224" y="3885229"/>
            <a:ext cx="2596055" cy="64633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I will be kind to others in the playground </a:t>
            </a:r>
          </a:p>
        </p:txBody>
      </p:sp>
      <p:sp>
        <p:nvSpPr>
          <p:cNvPr id="3" name="TextBox 2">
            <a:extLst>
              <a:ext uri="{FF2B5EF4-FFF2-40B4-BE49-F238E27FC236}">
                <a16:creationId xmlns:a16="http://schemas.microsoft.com/office/drawing/2014/main" id="{D66FDC37-A37C-374A-B4FD-5053AD454E4B}"/>
              </a:ext>
            </a:extLst>
          </p:cNvPr>
          <p:cNvSpPr txBox="1"/>
          <p:nvPr/>
        </p:nvSpPr>
        <p:spPr>
          <a:xfrm rot="21134901">
            <a:off x="5801710" y="4708634"/>
            <a:ext cx="2406869" cy="1200329"/>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I will look at CAFOD’s </a:t>
            </a:r>
            <a:r>
              <a:rPr lang="en-US" dirty="0" err="1">
                <a:latin typeface="Arial" panose="020B0604020202020204" pitchFamily="34" charset="0"/>
                <a:cs typeface="Arial" panose="020B0604020202020204" pitchFamily="34" charset="0"/>
              </a:rPr>
              <a:t>KidzZone</a:t>
            </a:r>
            <a:r>
              <a:rPr lang="en-US" dirty="0">
                <a:latin typeface="Arial" panose="020B0604020202020204" pitchFamily="34" charset="0"/>
                <a:cs typeface="Arial" panose="020B0604020202020204" pitchFamily="34" charset="0"/>
              </a:rPr>
              <a:t> website to learn about children around the world </a:t>
            </a:r>
          </a:p>
        </p:txBody>
      </p:sp>
      <p:sp>
        <p:nvSpPr>
          <p:cNvPr id="4" name="TextBox 3">
            <a:extLst>
              <a:ext uri="{FF2B5EF4-FFF2-40B4-BE49-F238E27FC236}">
                <a16:creationId xmlns:a16="http://schemas.microsoft.com/office/drawing/2014/main" id="{E0384497-95F8-2B43-AAE1-6BC2695C17A1}"/>
              </a:ext>
            </a:extLst>
          </p:cNvPr>
          <p:cNvSpPr txBox="1"/>
          <p:nvPr/>
        </p:nvSpPr>
        <p:spPr>
          <a:xfrm>
            <a:off x="3185522" y="5743503"/>
            <a:ext cx="2541241" cy="646331"/>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I will raise money for CAFOD</a:t>
            </a:r>
          </a:p>
        </p:txBody>
      </p:sp>
      <p:sp>
        <p:nvSpPr>
          <p:cNvPr id="5" name="TextBox 4">
            <a:extLst>
              <a:ext uri="{FF2B5EF4-FFF2-40B4-BE49-F238E27FC236}">
                <a16:creationId xmlns:a16="http://schemas.microsoft.com/office/drawing/2014/main" id="{C11D4398-3D35-F74A-8704-FF00E6FC8F5A}"/>
              </a:ext>
            </a:extLst>
          </p:cNvPr>
          <p:cNvSpPr txBox="1"/>
          <p:nvPr/>
        </p:nvSpPr>
        <p:spPr>
          <a:xfrm rot="567179">
            <a:off x="6327228" y="3100552"/>
            <a:ext cx="1734206" cy="923330"/>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I will pray for our global family</a:t>
            </a:r>
          </a:p>
        </p:txBody>
      </p:sp>
    </p:spTree>
    <p:extLst>
      <p:ext uri="{BB962C8B-B14F-4D97-AF65-F5344CB8AC3E}">
        <p14:creationId xmlns:p14="http://schemas.microsoft.com/office/powerpoint/2010/main" val="3773153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0ADD5DE0-E910-4233-A49A-1F994E7DEF13}"/>
              </a:ext>
            </a:extLst>
          </p:cNvPr>
          <p:cNvSpPr txBox="1"/>
          <p:nvPr/>
        </p:nvSpPr>
        <p:spPr>
          <a:xfrm>
            <a:off x="5568462" y="1309357"/>
            <a:ext cx="6424245" cy="6740307"/>
          </a:xfrm>
          <a:prstGeom prst="rect">
            <a:avLst/>
          </a:prstGeom>
          <a:noFill/>
        </p:spPr>
        <p:txBody>
          <a:bodyPr wrap="square">
            <a:spAutoFit/>
          </a:bodyPr>
          <a:lstStyle/>
          <a:p>
            <a:r>
              <a:rPr lang="en-US" sz="2400" b="1" dirty="0">
                <a:solidFill>
                  <a:srgbClr val="008DAE"/>
                </a:solidFill>
                <a:latin typeface="Arial" panose="020B0604020202020204" pitchFamily="34" charset="0"/>
                <a:cs typeface="Arial" panose="020B0604020202020204" pitchFamily="34" charset="0"/>
              </a:rPr>
              <a:t>Let us pray…</a:t>
            </a:r>
          </a:p>
          <a:p>
            <a:endParaRPr lang="en-US" sz="2400" dirty="0">
              <a:solidFill>
                <a:srgbClr val="008DAE"/>
              </a:solidFill>
              <a:latin typeface="Arial" panose="020B0604020202020204" pitchFamily="34" charset="0"/>
              <a:cs typeface="Arial" panose="020B0604020202020204" pitchFamily="34" charset="0"/>
            </a:endParaRPr>
          </a:p>
          <a:p>
            <a:r>
              <a:rPr lang="en-US" sz="2400" dirty="0">
                <a:solidFill>
                  <a:srgbClr val="008DAE"/>
                </a:solidFill>
                <a:latin typeface="Arial" panose="020B0604020202020204" pitchFamily="34" charset="0"/>
                <a:cs typeface="Arial" panose="020B0604020202020204" pitchFamily="34" charset="0"/>
              </a:rPr>
              <a:t>We pray for world leaders: that they may work to bring peace to the world. Lord, in your mercy…  </a:t>
            </a:r>
          </a:p>
          <a:p>
            <a:r>
              <a:rPr lang="en-US" sz="2400" i="1" dirty="0">
                <a:solidFill>
                  <a:srgbClr val="008DAE"/>
                </a:solidFill>
                <a:latin typeface="Arial" panose="020B0604020202020204" pitchFamily="34" charset="0"/>
                <a:cs typeface="Arial" panose="020B0604020202020204" pitchFamily="34" charset="0"/>
              </a:rPr>
              <a:t>Hear our prayer</a:t>
            </a:r>
          </a:p>
          <a:p>
            <a:endParaRPr lang="en-US" sz="2400" dirty="0">
              <a:solidFill>
                <a:srgbClr val="008DAE"/>
              </a:solidFill>
              <a:latin typeface="Arial" panose="020B0604020202020204" pitchFamily="34" charset="0"/>
              <a:cs typeface="Arial" panose="020B0604020202020204" pitchFamily="34" charset="0"/>
            </a:endParaRPr>
          </a:p>
          <a:p>
            <a:endParaRPr lang="en-US" sz="2400" dirty="0">
              <a:solidFill>
                <a:srgbClr val="008DAE"/>
              </a:solidFill>
              <a:latin typeface="Arial" panose="020B0604020202020204" pitchFamily="34" charset="0"/>
              <a:cs typeface="Arial" panose="020B0604020202020204" pitchFamily="34" charset="0"/>
            </a:endParaRPr>
          </a:p>
          <a:p>
            <a:endParaRPr lang="en-US" sz="2400" dirty="0">
              <a:solidFill>
                <a:srgbClr val="008DAE"/>
              </a:solidFill>
              <a:latin typeface="Arial" panose="020B0604020202020204" pitchFamily="34" charset="0"/>
              <a:cs typeface="Arial" panose="020B0604020202020204" pitchFamily="34" charset="0"/>
            </a:endParaRPr>
          </a:p>
          <a:p>
            <a:r>
              <a:rPr lang="en-US" sz="2400" dirty="0">
                <a:solidFill>
                  <a:srgbClr val="008DAE"/>
                </a:solidFill>
                <a:latin typeface="Arial" panose="020B0604020202020204" pitchFamily="34" charset="0"/>
                <a:cs typeface="Arial" panose="020B0604020202020204" pitchFamily="34" charset="0"/>
              </a:rPr>
              <a:t>We pray for our parish, family and friends: that we may see how special all people are, and know we are all members of the same worldwide family. Lord, in your mercy…  </a:t>
            </a:r>
          </a:p>
          <a:p>
            <a:r>
              <a:rPr lang="en-US" sz="2400" i="1" dirty="0">
                <a:solidFill>
                  <a:srgbClr val="008DAE"/>
                </a:solidFill>
                <a:latin typeface="Arial" panose="020B0604020202020204" pitchFamily="34" charset="0"/>
                <a:cs typeface="Arial" panose="020B0604020202020204" pitchFamily="34" charset="0"/>
              </a:rPr>
              <a:t>Hear our prayer</a:t>
            </a:r>
          </a:p>
          <a:p>
            <a:endParaRPr lang="en-US" sz="2400" dirty="0">
              <a:solidFill>
                <a:srgbClr val="008DAE"/>
              </a:solidFill>
              <a:latin typeface="Arial" panose="020B0604020202020204" pitchFamily="34" charset="0"/>
              <a:cs typeface="Arial" panose="020B0604020202020204" pitchFamily="34" charset="0"/>
            </a:endParaRPr>
          </a:p>
          <a:p>
            <a:endParaRPr lang="en-US" sz="2400" dirty="0">
              <a:solidFill>
                <a:srgbClr val="008DAE"/>
              </a:solidFill>
              <a:latin typeface="Arial" panose="020B0604020202020204" pitchFamily="34" charset="0"/>
              <a:cs typeface="Arial" panose="020B0604020202020204" pitchFamily="34" charset="0"/>
            </a:endParaRPr>
          </a:p>
          <a:p>
            <a:endParaRPr lang="en-US" sz="2400" dirty="0">
              <a:solidFill>
                <a:srgbClr val="008DAE"/>
              </a:solidFill>
              <a:latin typeface="Arial" panose="020B0604020202020204" pitchFamily="34" charset="0"/>
              <a:cs typeface="Arial" panose="020B0604020202020204" pitchFamily="34" charset="0"/>
            </a:endParaRPr>
          </a:p>
          <a:p>
            <a:endParaRPr lang="en-US" sz="2400" dirty="0">
              <a:solidFill>
                <a:srgbClr val="008DAE"/>
              </a:solidFill>
              <a:latin typeface="Arial" panose="020B0604020202020204" pitchFamily="34" charset="0"/>
              <a:cs typeface="Arial" panose="020B0604020202020204" pitchFamily="34" charset="0"/>
            </a:endParaRPr>
          </a:p>
        </p:txBody>
      </p:sp>
      <p:pic>
        <p:nvPicPr>
          <p:cNvPr id="5" name="Picture 2">
            <a:extLst>
              <a:ext uri="{FF2B5EF4-FFF2-40B4-BE49-F238E27FC236}">
                <a16:creationId xmlns:a16="http://schemas.microsoft.com/office/drawing/2014/main" id="{AEEE1D8C-011B-1C47-BC57-733DF962B9E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977616" y="974413"/>
            <a:ext cx="10287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464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7" end="7"/>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6CD1F06-CD77-1347-829F-7F3AB114D8BA}"/>
              </a:ext>
            </a:extLst>
          </p:cNvPr>
          <p:cNvSpPr/>
          <p:nvPr/>
        </p:nvSpPr>
        <p:spPr>
          <a:xfrm>
            <a:off x="5977599" y="1531093"/>
            <a:ext cx="6096000" cy="5262979"/>
          </a:xfrm>
          <a:prstGeom prst="rect">
            <a:avLst/>
          </a:prstGeom>
        </p:spPr>
        <p:txBody>
          <a:bodyPr>
            <a:spAutoFit/>
          </a:bodyPr>
          <a:lstStyle/>
          <a:p>
            <a:r>
              <a:rPr lang="en-US" sz="2400" dirty="0">
                <a:solidFill>
                  <a:srgbClr val="008DAE"/>
                </a:solidFill>
                <a:latin typeface="Arial" panose="020B0604020202020204" pitchFamily="34" charset="0"/>
                <a:cs typeface="Arial" panose="020B0604020202020204" pitchFamily="34" charset="0"/>
              </a:rPr>
              <a:t>We pray for our neighbours, both local and around the world, that they may see by our actions that we care for and respect them, and that they too may reach out to their neighbours, in an unending circle of love. Lord, in your mercy…  </a:t>
            </a:r>
          </a:p>
          <a:p>
            <a:r>
              <a:rPr lang="en-US" sz="2400" i="1" dirty="0">
                <a:solidFill>
                  <a:srgbClr val="008DAE"/>
                </a:solidFill>
                <a:latin typeface="Arial" panose="020B0604020202020204" pitchFamily="34" charset="0"/>
                <a:cs typeface="Arial" panose="020B0604020202020204" pitchFamily="34" charset="0"/>
              </a:rPr>
              <a:t>Hear our prayer</a:t>
            </a:r>
          </a:p>
          <a:p>
            <a:endParaRPr lang="en-US" sz="2400" dirty="0">
              <a:solidFill>
                <a:srgbClr val="008DAE"/>
              </a:solidFill>
              <a:latin typeface="Arial" panose="020B0604020202020204" pitchFamily="34" charset="0"/>
              <a:cs typeface="Arial" panose="020B0604020202020204" pitchFamily="34" charset="0"/>
            </a:endParaRPr>
          </a:p>
          <a:p>
            <a:endParaRPr lang="en-US" sz="2400" dirty="0">
              <a:solidFill>
                <a:srgbClr val="008DAE"/>
              </a:solidFill>
              <a:latin typeface="Arial" panose="020B0604020202020204" pitchFamily="34" charset="0"/>
              <a:cs typeface="Arial" panose="020B0604020202020204" pitchFamily="34" charset="0"/>
            </a:endParaRPr>
          </a:p>
          <a:p>
            <a:endParaRPr lang="en-US" sz="2400" dirty="0">
              <a:solidFill>
                <a:srgbClr val="008DAE"/>
              </a:solidFill>
              <a:latin typeface="Arial" panose="020B0604020202020204" pitchFamily="34" charset="0"/>
              <a:cs typeface="Arial" panose="020B0604020202020204" pitchFamily="34" charset="0"/>
            </a:endParaRPr>
          </a:p>
          <a:p>
            <a:r>
              <a:rPr lang="en-US" sz="2400" dirty="0">
                <a:solidFill>
                  <a:srgbClr val="008DAE"/>
                </a:solidFill>
                <a:latin typeface="Arial" panose="020B0604020202020204" pitchFamily="34" charset="0"/>
                <a:cs typeface="Arial" panose="020B0604020202020204" pitchFamily="34" charset="0"/>
              </a:rPr>
              <a:t>Christ Jesus, help us to follow your example. Teach us to think of others with kindness, so that we may show love to all. </a:t>
            </a:r>
            <a:r>
              <a:rPr lang="en-US" sz="2400" i="1" dirty="0">
                <a:solidFill>
                  <a:srgbClr val="008DAE"/>
                </a:solidFill>
                <a:latin typeface="Arial" panose="020B0604020202020204" pitchFamily="34" charset="0"/>
                <a:cs typeface="Arial" panose="020B0604020202020204" pitchFamily="34" charset="0"/>
              </a:rPr>
              <a:t>Amen</a:t>
            </a:r>
          </a:p>
        </p:txBody>
      </p:sp>
      <p:pic>
        <p:nvPicPr>
          <p:cNvPr id="5" name="Picture 2">
            <a:extLst>
              <a:ext uri="{FF2B5EF4-FFF2-40B4-BE49-F238E27FC236}">
                <a16:creationId xmlns:a16="http://schemas.microsoft.com/office/drawing/2014/main" id="{89E5FA7D-5FA3-8A4E-A541-4E8F045B5DD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450078" y="939244"/>
            <a:ext cx="10287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2017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b989610-d74b-44c1-b52e-1d9dc3efc540">
      <Terms xmlns="http://schemas.microsoft.com/office/infopath/2007/PartnerControls"/>
    </lcf76f155ced4ddcb4097134ff3c332f>
    <TaxCatchAll xmlns="f93f3264-3b15-4307-a735-bfa3536ec46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253B6E4A1CB1846936E2989CF9ED978" ma:contentTypeVersion="22" ma:contentTypeDescription="Create a new document." ma:contentTypeScope="" ma:versionID="b35127dffc450fdaa8d0fa31d9a6add6">
  <xsd:schema xmlns:xsd="http://www.w3.org/2001/XMLSchema" xmlns:xs="http://www.w3.org/2001/XMLSchema" xmlns:p="http://schemas.microsoft.com/office/2006/metadata/properties" xmlns:ns2="4b989610-d74b-44c1-b52e-1d9dc3efc540" xmlns:ns3="f93f3264-3b15-4307-a735-bfa3536ec467" targetNamespace="http://schemas.microsoft.com/office/2006/metadata/properties" ma:root="true" ma:fieldsID="86711b9713e13e57d7e81cb69493af34" ns2:_="" ns3:_="">
    <xsd:import namespace="4b989610-d74b-44c1-b52e-1d9dc3efc540"/>
    <xsd:import namespace="f93f3264-3b15-4307-a735-bfa3536ec46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2:MediaLengthInSeconds" minOccurs="0"/>
                <xsd:element ref="ns2:MediaServiceLocation"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989610-d74b-44c1-b52e-1d9dc3efc54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e03970a-e55d-4629-b0e7-91e18418f62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93f3264-3b15-4307-a735-bfa3536ec46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0ea0490-a604-4c40-9280-a0243aae3c90}" ma:internalName="TaxCatchAll" ma:showField="CatchAllData" ma:web="f93f3264-3b15-4307-a735-bfa3536ec46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825AAE-45E5-4ED0-991A-781A8D66204B}">
  <ds:schemaRefs>
    <ds:schemaRef ds:uri="04672002-f21f-4240-adfb-f0b653fb6fb5"/>
    <ds:schemaRef ds:uri="http://purl.org/dc/elements/1.1/"/>
    <ds:schemaRef ds:uri="http://schemas.microsoft.com/sharepoint/v3/fields"/>
    <ds:schemaRef ds:uri="http://schemas.openxmlformats.org/package/2006/metadata/core-properties"/>
    <ds:schemaRef ds:uri="http://schemas.microsoft.com/office/infopath/2007/PartnerControls"/>
    <ds:schemaRef ds:uri="http://purl.org/dc/terms/"/>
    <ds:schemaRef ds:uri="bdf04112-6931-4610-9724-cd62e91446a3"/>
    <ds:schemaRef ds:uri="http://schemas.microsoft.com/office/2006/documentManagement/types"/>
    <ds:schemaRef ds:uri="236a9a4b-a03c-46ba-8ec6-624c184acbc6"/>
    <ds:schemaRef ds:uri="http://schemas.microsoft.com/office/2006/metadata/properties"/>
    <ds:schemaRef ds:uri="http://www.w3.org/XML/1998/namespace"/>
    <ds:schemaRef ds:uri="http://purl.org/dc/dcmitype/"/>
    <ds:schemaRef ds:uri="4b989610-d74b-44c1-b52e-1d9dc3efc540"/>
    <ds:schemaRef ds:uri="f93f3264-3b15-4307-a735-bfa3536ec467"/>
  </ds:schemaRefs>
</ds:datastoreItem>
</file>

<file path=customXml/itemProps2.xml><?xml version="1.0" encoding="utf-8"?>
<ds:datastoreItem xmlns:ds="http://schemas.openxmlformats.org/officeDocument/2006/customXml" ds:itemID="{4FCB30B5-9610-4726-9ABB-DB64859E3B7D}">
  <ds:schemaRefs>
    <ds:schemaRef ds:uri="http://schemas.microsoft.com/sharepoint/v3/contenttype/forms"/>
  </ds:schemaRefs>
</ds:datastoreItem>
</file>

<file path=customXml/itemProps3.xml><?xml version="1.0" encoding="utf-8"?>
<ds:datastoreItem xmlns:ds="http://schemas.openxmlformats.org/officeDocument/2006/customXml" ds:itemID="{E5A01E49-F30C-48A3-9E02-DB12F0709B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989610-d74b-44c1-b52e-1d9dc3efc540"/>
    <ds:schemaRef ds:uri="f93f3264-3b15-4307-a735-bfa3536ec4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288</TotalTime>
  <Words>294</Words>
  <Application>Microsoft Office PowerPoint</Application>
  <PresentationFormat>Widescreen</PresentationFormat>
  <Paragraphs>42</Paragraphs>
  <Slides>14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Times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Patrick Dean</dc:creator>
  <cp:lastModifiedBy>Rachael Brookes</cp:lastModifiedBy>
  <cp:revision>6</cp:revision>
  <dcterms:created xsi:type="dcterms:W3CDTF">2019-01-30T17:08:09Z</dcterms:created>
  <dcterms:modified xsi:type="dcterms:W3CDTF">2024-04-21T21:51:38Z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0x01010096472308B02E1E4A9F4BBEA19176AB65</vt:lpwstr>
  </property>
  <property fmtid="{D5CDD505-2E9C-101B-9397-08002B2CF9AE}" pid="3" name="_dlc_DocIdItemGuid">
    <vt:lpwstr>fde757a0-a2aa-4882-a3b2-28739dd5181a</vt:lpwstr>
  </property>
  <property fmtid="{D5CDD505-2E9C-101B-9397-08002B2CF9AE}" pid="4" name="AuthorIds_UIVersion_5120">
    <vt:lpwstr>810</vt:lpwstr>
  </property>
  <property fmtid="{D5CDD505-2E9C-101B-9397-08002B2CF9AE}" pid="5" name="AuthorIds_UIVersion_8704">
    <vt:lpwstr>1342</vt:lpwstr>
  </property>
  <property fmtid="{D5CDD505-2E9C-101B-9397-08002B2CF9AE}" pid="6" name="MediaServiceImageTags">
    <vt:lpwstr/>
  </property>
</Properties>
</file>