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84" r:id="rId4"/>
  </p:sldMasterIdLst>
  <p:notesMasterIdLst>
    <p:notesMasterId r:id="rId11"/>
  </p:notesMasterIdLst>
  <p:handoutMasterIdLst>
    <p:handoutMasterId r:id="rId12"/>
  </p:handoutMasterIdLst>
  <p:sldIdLst>
    <p:sldId id="256" r:id="rId5"/>
    <p:sldId id="343" r:id="rId6"/>
    <p:sldId id="257" r:id="rId7"/>
    <p:sldId id="330" r:id="rId8"/>
    <p:sldId id="305" r:id="rId9"/>
    <p:sldId id="338"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144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725" autoAdjust="0"/>
  </p:normalViewPr>
  <p:slideViewPr>
    <p:cSldViewPr snapToGrid="0">
      <p:cViewPr varScale="1">
        <p:scale>
          <a:sx n="58" d="100"/>
          <a:sy n="58" d="100"/>
        </p:scale>
        <p:origin x="42" y="93"/>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48" d="100"/>
          <a:sy n="48" d="100"/>
        </p:scale>
        <p:origin x="1836"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47A63F-9D06-479D-A04D-717692D4326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C51F70DC-6EDE-457C-B55A-39AC7DE41A3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87C06C4-C5A6-48FB-97F5-B20A44F857E9}" type="datetimeFigureOut">
              <a:rPr lang="en-US" smtClean="0"/>
              <a:t>4/21/2024</a:t>
            </a:fld>
            <a:endParaRPr lang="en-US"/>
          </a:p>
        </p:txBody>
      </p:sp>
      <p:sp>
        <p:nvSpPr>
          <p:cNvPr id="4" name="Footer Placeholder 3">
            <a:extLst>
              <a:ext uri="{FF2B5EF4-FFF2-40B4-BE49-F238E27FC236}">
                <a16:creationId xmlns:a16="http://schemas.microsoft.com/office/drawing/2014/main" id="{146987CF-42F5-4BB0-AD0D-1D64C359446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2368FB4-296C-4F8C-BFA3-D7C3AD617B6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F555657-0A12-495F-9FFA-D8F7554E7C39}" type="slidenum">
              <a:rPr lang="en-US" smtClean="0"/>
              <a:t>‹#›</a:t>
            </a:fld>
            <a:endParaRPr lang="en-US"/>
          </a:p>
        </p:txBody>
      </p:sp>
    </p:spTree>
    <p:extLst>
      <p:ext uri="{BB962C8B-B14F-4D97-AF65-F5344CB8AC3E}">
        <p14:creationId xmlns:p14="http://schemas.microsoft.com/office/powerpoint/2010/main" val="17664322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F2B2CC-0155-4E5E-A890-531D58ADF5B2}" type="datetimeFigureOut">
              <a:rPr lang="en-US" smtClean="0"/>
              <a:t>4/21/2024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80FBB-F712-42E7-8C2F-226D98798B3F}" type="slidenum">
              <a:rPr lang="en-US" smtClean="0"/>
              <a:t>‹#›</a:t>
            </a:fld>
            <a:endParaRPr lang="en-US"/>
          </a:p>
        </p:txBody>
      </p:sp>
    </p:spTree>
    <p:extLst>
      <p:ext uri="{BB962C8B-B14F-4D97-AF65-F5344CB8AC3E}">
        <p14:creationId xmlns:p14="http://schemas.microsoft.com/office/powerpoint/2010/main" val="2567153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3FB0C32-F044-4939-92E4-8BA39B7A391A}"/>
              </a:ext>
              <a:ext uri="{C183D7F6-B498-43B3-948B-1728B52AA6E4}">
                <adec:decorative xmlns:adec="http://schemas.microsoft.com/office/drawing/2017/decorative" val="1"/>
              </a:ext>
            </a:extLst>
          </p:cNvPr>
          <p:cNvSpPr/>
          <p:nvPr userDrawn="1"/>
        </p:nvSpPr>
        <p:spPr>
          <a:xfrm>
            <a:off x="3050" y="-66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584BE8A-3E34-4967-9E7C-13EC8F6A990A}"/>
              </a:ext>
              <a:ext uri="{C183D7F6-B498-43B3-948B-1728B52AA6E4}">
                <adec:decorative xmlns:adec="http://schemas.microsoft.com/office/drawing/2017/decorative" val="1"/>
              </a:ext>
            </a:extLst>
          </p:cNvPr>
          <p:cNvSpPr/>
          <p:nvPr userDrawn="1"/>
        </p:nvSpPr>
        <p:spPr>
          <a:xfrm>
            <a:off x="3050" y="-663"/>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9BFF676-EC35-4FFD-8894-CA4F2830700A}"/>
              </a:ext>
              <a:ext uri="{C183D7F6-B498-43B3-948B-1728B52AA6E4}">
                <adec:decorative xmlns:adec="http://schemas.microsoft.com/office/drawing/2017/decorative" val="1"/>
              </a:ext>
            </a:extLst>
          </p:cNvPr>
          <p:cNvSpPr/>
          <p:nvPr userDrawn="1"/>
        </p:nvSpPr>
        <p:spPr>
          <a:xfrm>
            <a:off x="3050" y="0"/>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32DA1557-E095-4C82-B659-3AF550080BB1}"/>
              </a:ext>
              <a:ext uri="{C183D7F6-B498-43B3-948B-1728B52AA6E4}">
                <adec:decorative xmlns:adec="http://schemas.microsoft.com/office/drawing/2017/decorative" val="1"/>
              </a:ext>
            </a:extLst>
          </p:cNvPr>
          <p:cNvSpPr/>
          <p:nvPr userDrawn="1"/>
        </p:nvSpPr>
        <p:spPr>
          <a:xfrm rot="16200000">
            <a:off x="2746250" y="-663"/>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9F34E5EF-94D7-4AE0-BDD1-81A3ECDE614C}"/>
              </a:ext>
              <a:ext uri="{C183D7F6-B498-43B3-948B-1728B52AA6E4}">
                <adec:decorative xmlns:adec="http://schemas.microsoft.com/office/drawing/2017/decorative" val="1"/>
              </a:ext>
            </a:extLst>
          </p:cNvPr>
          <p:cNvSpPr/>
          <p:nvPr userDrawn="1"/>
        </p:nvSpPr>
        <p:spPr>
          <a:xfrm rot="16200000">
            <a:off x="77040" y="1193411"/>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D829E57E-3199-4AAA-B2D5-F93264FDA0B5}"/>
              </a:ext>
              <a:ext uri="{C183D7F6-B498-43B3-948B-1728B52AA6E4}">
                <adec:decorative xmlns:adec="http://schemas.microsoft.com/office/drawing/2017/decorative" val="1"/>
              </a:ext>
            </a:extLst>
          </p:cNvPr>
          <p:cNvSpPr/>
          <p:nvPr userDrawn="1"/>
        </p:nvSpPr>
        <p:spPr>
          <a:xfrm rot="16200000">
            <a:off x="6442672" y="193606"/>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descr="Tag=CustomerPhoto&#10;Crop=1&#10;Align=N/A">
            <a:extLst>
              <a:ext uri="{FF2B5EF4-FFF2-40B4-BE49-F238E27FC236}">
                <a16:creationId xmlns:a16="http://schemas.microsoft.com/office/drawing/2014/main" id="{8A791822-0971-4E61-A5E4-9AAD258F58E3}"/>
              </a:ext>
            </a:extLst>
          </p:cNvPr>
          <p:cNvPicPr>
            <a:picLocks/>
          </p:cNvPicPr>
          <p:nvPr userDrawn="1"/>
        </p:nvPicPr>
        <p:blipFill>
          <a:blip r:embed="rId2">
            <a:alphaModFix amt="20000"/>
            <a:extLst>
              <a:ext uri="{28A0092B-C50C-407E-A947-70E740481C1C}">
                <a14:useLocalDpi xmlns:a14="http://schemas.microsoft.com/office/drawing/2010/main" val="0"/>
              </a:ext>
            </a:extLst>
          </a:blip>
          <a:stretch>
            <a:fillRect/>
          </a:stretch>
        </p:blipFill>
        <p:spPr>
          <a:xfrm>
            <a:off x="3048" y="-663"/>
            <a:ext cx="12188952" cy="6858000"/>
          </a:xfrm>
          <a:prstGeom prst="rect">
            <a:avLst/>
          </a:prstGeom>
        </p:spPr>
      </p:pic>
      <p:sp>
        <p:nvSpPr>
          <p:cNvPr id="18" name="Title 1">
            <a:extLst>
              <a:ext uri="{FF2B5EF4-FFF2-40B4-BE49-F238E27FC236}">
                <a16:creationId xmlns:a16="http://schemas.microsoft.com/office/drawing/2014/main" id="{B86D7D99-F789-4EDA-861D-B6B994F05F1D}"/>
              </a:ext>
            </a:extLst>
          </p:cNvPr>
          <p:cNvSpPr>
            <a:spLocks noGrp="1"/>
          </p:cNvSpPr>
          <p:nvPr>
            <p:ph type="ctrTitle"/>
          </p:nvPr>
        </p:nvSpPr>
        <p:spPr>
          <a:xfrm>
            <a:off x="1527050" y="1121700"/>
            <a:ext cx="9144000" cy="2387600"/>
          </a:xfrm>
        </p:spPr>
        <p:txBody>
          <a:bodyPr/>
          <a:lstStyle>
            <a:lvl1pPr algn="ctr">
              <a:defRPr>
                <a:solidFill>
                  <a:schemeClr val="bg1"/>
                </a:solidFill>
              </a:defRPr>
            </a:lvl1pPr>
          </a:lstStyle>
          <a:p>
            <a:r>
              <a:rPr lang="en-US">
                <a:solidFill>
                  <a:srgbClr val="FFFFFF"/>
                </a:solidFill>
                <a:effectLst>
                  <a:outerShdw blurRad="38100" dist="38100" dir="2700000" algn="tl">
                    <a:srgbClr val="000000">
                      <a:alpha val="43137"/>
                    </a:srgbClr>
                  </a:outerShdw>
                </a:effectLst>
                <a:ea typeface="Cambria" panose="02040503050406030204" pitchFamily="18" charset="0"/>
                <a:cs typeface="Sabon Next LT" panose="020B0502040204020203" pitchFamily="2" charset="0"/>
              </a:rPr>
              <a:t>Click to edit Master title style</a:t>
            </a:r>
            <a:endParaRPr lang="en-US" dirty="0">
              <a:solidFill>
                <a:srgbClr val="FFFFFF"/>
              </a:solidFill>
              <a:effectLst>
                <a:outerShdw blurRad="38100" dist="38100" dir="2700000" algn="tl">
                  <a:srgbClr val="000000">
                    <a:alpha val="43137"/>
                  </a:srgbClr>
                </a:outerShdw>
              </a:effectLst>
              <a:ea typeface="Cambria" panose="02040503050406030204" pitchFamily="18" charset="0"/>
              <a:cs typeface="Sabon Next LT" panose="020B0502040204020203" pitchFamily="2" charset="0"/>
            </a:endParaRPr>
          </a:p>
        </p:txBody>
      </p:sp>
      <p:sp>
        <p:nvSpPr>
          <p:cNvPr id="20" name="Text Placeholder 12">
            <a:extLst>
              <a:ext uri="{FF2B5EF4-FFF2-40B4-BE49-F238E27FC236}">
                <a16:creationId xmlns:a16="http://schemas.microsoft.com/office/drawing/2014/main" id="{2B39487B-EA73-4D7B-93AA-D63B49F4DA7F}"/>
              </a:ext>
            </a:extLst>
          </p:cNvPr>
          <p:cNvSpPr>
            <a:spLocks noGrp="1"/>
          </p:cNvSpPr>
          <p:nvPr>
            <p:ph type="body" sz="quarter" idx="15"/>
          </p:nvPr>
        </p:nvSpPr>
        <p:spPr>
          <a:xfrm>
            <a:off x="1527050" y="3600450"/>
            <a:ext cx="9144000" cy="2451100"/>
          </a:xfrm>
        </p:spPr>
        <p:txBody>
          <a:bodyPr>
            <a:normAutofit/>
          </a:bodyPr>
          <a:lstStyle>
            <a:lvl1pPr marL="0" indent="0" algn="ctr">
              <a:buNone/>
              <a:defRPr sz="2800">
                <a:solidFill>
                  <a:schemeClr val="bg1"/>
                </a:solidFill>
                <a:effectLst/>
                <a:latin typeface="+mn-lt"/>
              </a:defRPr>
            </a:lvl1pPr>
          </a:lstStyle>
          <a:p>
            <a:pPr lvl="0"/>
            <a:r>
              <a:rPr lang="en-US"/>
              <a:t>Click to edit Master text styles</a:t>
            </a:r>
          </a:p>
        </p:txBody>
      </p:sp>
    </p:spTree>
    <p:extLst>
      <p:ext uri="{BB962C8B-B14F-4D97-AF65-F5344CB8AC3E}">
        <p14:creationId xmlns:p14="http://schemas.microsoft.com/office/powerpoint/2010/main" val="1155544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3F98AFCE-98D2-46C5-82A8-E45659B1769D}"/>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ame 11">
            <a:extLst>
              <a:ext uri="{FF2B5EF4-FFF2-40B4-BE49-F238E27FC236}">
                <a16:creationId xmlns:a16="http://schemas.microsoft.com/office/drawing/2014/main" id="{F69999FB-8585-40F0-990C-6A0BAD1C8081}"/>
              </a:ext>
              <a:ext uri="{C183D7F6-B498-43B3-948B-1728B52AA6E4}">
                <adec:decorative xmlns:adec="http://schemas.microsoft.com/office/drawing/2017/decorative" val="1"/>
              </a:ext>
            </a:extLst>
          </p:cNvPr>
          <p:cNvSpPr/>
          <p:nvPr userDrawn="1"/>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2768738E-7449-46C1-B7D3-844FE2BA7D35}"/>
              </a:ext>
            </a:extLst>
          </p:cNvPr>
          <p:cNvSpPr>
            <a:spLocks noGrp="1"/>
          </p:cNvSpPr>
          <p:nvPr>
            <p:ph type="title"/>
          </p:nvPr>
        </p:nvSpPr>
        <p:spPr>
          <a:xfrm>
            <a:off x="838200" y="914399"/>
            <a:ext cx="5992550" cy="2827422"/>
          </a:xfrm>
        </p:spPr>
        <p:txBody>
          <a:bodyPr anchor="t">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7" name="Content Placeholder 2">
            <a:extLst>
              <a:ext uri="{FF2B5EF4-FFF2-40B4-BE49-F238E27FC236}">
                <a16:creationId xmlns:a16="http://schemas.microsoft.com/office/drawing/2014/main" id="{B0FF04F9-E792-4C19-9FD5-44800CEB2E89}"/>
              </a:ext>
            </a:extLst>
          </p:cNvPr>
          <p:cNvSpPr>
            <a:spLocks noGrp="1"/>
          </p:cNvSpPr>
          <p:nvPr>
            <p:ph idx="1"/>
          </p:nvPr>
        </p:nvSpPr>
        <p:spPr>
          <a:xfrm>
            <a:off x="6976085" y="914400"/>
            <a:ext cx="4377714" cy="2827422"/>
          </a:xfrm>
        </p:spPr>
        <p:txBody>
          <a:bodyPr anchor="t">
            <a:normAutofit/>
          </a:bodyPr>
          <a:lstStyle>
            <a:lvl1pPr marL="0" indent="0">
              <a:buNone/>
              <a:defRPr sz="2800"/>
            </a:lvl1pPr>
          </a:lstStyle>
          <a:p>
            <a:pPr marL="228600" lvl="0" indent="-228600"/>
            <a:r>
              <a:rPr lang="en-US" sz="1800">
                <a:solidFill>
                  <a:schemeClr val="tx2">
                    <a:alpha val="60000"/>
                  </a:schemeClr>
                </a:solidFill>
              </a:rPr>
              <a:t>Click to edit Master text styles</a:t>
            </a:r>
          </a:p>
        </p:txBody>
      </p:sp>
      <p:sp>
        <p:nvSpPr>
          <p:cNvPr id="14" name="Picture Placeholder 13">
            <a:extLst>
              <a:ext uri="{FF2B5EF4-FFF2-40B4-BE49-F238E27FC236}">
                <a16:creationId xmlns:a16="http://schemas.microsoft.com/office/drawing/2014/main" id="{5F2F9DF6-DFB9-44A8-B629-57F58893AD21}"/>
              </a:ext>
            </a:extLst>
          </p:cNvPr>
          <p:cNvSpPr>
            <a:spLocks noGrp="1"/>
          </p:cNvSpPr>
          <p:nvPr>
            <p:ph type="pic" sz="quarter" idx="13"/>
          </p:nvPr>
        </p:nvSpPr>
        <p:spPr>
          <a:xfrm>
            <a:off x="490538" y="4059936"/>
            <a:ext cx="2807208" cy="2322576"/>
          </a:xfrm>
          <a:solidFill>
            <a:schemeClr val="accent6"/>
          </a:solidFill>
        </p:spPr>
        <p:txBody>
          <a:bodyPr/>
          <a:lstStyle/>
          <a:p>
            <a:r>
              <a:rPr lang="en-US"/>
              <a:t>Click icon to add picture</a:t>
            </a:r>
          </a:p>
        </p:txBody>
      </p:sp>
      <p:sp>
        <p:nvSpPr>
          <p:cNvPr id="15" name="Picture Placeholder 13">
            <a:extLst>
              <a:ext uri="{FF2B5EF4-FFF2-40B4-BE49-F238E27FC236}">
                <a16:creationId xmlns:a16="http://schemas.microsoft.com/office/drawing/2014/main" id="{927BC207-43FE-4B6A-AEBE-875B69CF9761}"/>
              </a:ext>
            </a:extLst>
          </p:cNvPr>
          <p:cNvSpPr>
            <a:spLocks noGrp="1"/>
          </p:cNvSpPr>
          <p:nvPr>
            <p:ph type="pic" sz="quarter" idx="14"/>
          </p:nvPr>
        </p:nvSpPr>
        <p:spPr>
          <a:xfrm>
            <a:off x="3291840" y="4059936"/>
            <a:ext cx="2807208" cy="2322576"/>
          </a:xfrm>
          <a:solidFill>
            <a:schemeClr val="accent6"/>
          </a:solidFill>
        </p:spPr>
        <p:txBody>
          <a:bodyPr/>
          <a:lstStyle/>
          <a:p>
            <a:r>
              <a:rPr lang="en-US"/>
              <a:t>Click icon to add picture</a:t>
            </a:r>
          </a:p>
        </p:txBody>
      </p:sp>
      <p:sp>
        <p:nvSpPr>
          <p:cNvPr id="16" name="Picture Placeholder 13">
            <a:extLst>
              <a:ext uri="{FF2B5EF4-FFF2-40B4-BE49-F238E27FC236}">
                <a16:creationId xmlns:a16="http://schemas.microsoft.com/office/drawing/2014/main" id="{EBBF5499-9A70-4846-B98E-316EC17F9FCD}"/>
              </a:ext>
            </a:extLst>
          </p:cNvPr>
          <p:cNvSpPr>
            <a:spLocks noGrp="1"/>
          </p:cNvSpPr>
          <p:nvPr>
            <p:ph type="pic" sz="quarter" idx="15"/>
          </p:nvPr>
        </p:nvSpPr>
        <p:spPr>
          <a:xfrm>
            <a:off x="6099048" y="4059936"/>
            <a:ext cx="2807208" cy="2322576"/>
          </a:xfrm>
          <a:solidFill>
            <a:schemeClr val="accent6"/>
          </a:solidFill>
        </p:spPr>
        <p:txBody>
          <a:bodyPr/>
          <a:lstStyle/>
          <a:p>
            <a:r>
              <a:rPr lang="en-US"/>
              <a:t>Click icon to add picture</a:t>
            </a:r>
          </a:p>
        </p:txBody>
      </p:sp>
      <p:sp>
        <p:nvSpPr>
          <p:cNvPr id="17" name="Picture Placeholder 13">
            <a:extLst>
              <a:ext uri="{FF2B5EF4-FFF2-40B4-BE49-F238E27FC236}">
                <a16:creationId xmlns:a16="http://schemas.microsoft.com/office/drawing/2014/main" id="{C7A79F30-D473-48F6-9AC2-286C7B70F3ED}"/>
              </a:ext>
            </a:extLst>
          </p:cNvPr>
          <p:cNvSpPr>
            <a:spLocks noGrp="1"/>
          </p:cNvSpPr>
          <p:nvPr>
            <p:ph type="pic" sz="quarter" idx="16"/>
          </p:nvPr>
        </p:nvSpPr>
        <p:spPr>
          <a:xfrm>
            <a:off x="8906256" y="4059936"/>
            <a:ext cx="2807208" cy="2322576"/>
          </a:xfrm>
          <a:solidFill>
            <a:schemeClr val="accent6"/>
          </a:solidFill>
        </p:spPr>
        <p:txBody>
          <a:bodyPr/>
          <a:lstStyle/>
          <a:p>
            <a:r>
              <a:rPr lang="en-US"/>
              <a:t>Click icon to add picture</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009914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Introduction">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B910AFBC-7932-43F4-ABEA-C89B2698634B}"/>
              </a:ext>
            </a:extLst>
          </p:cNvPr>
          <p:cNvSpPr>
            <a:spLocks noGrp="1"/>
          </p:cNvSpPr>
          <p:nvPr>
            <p:ph type="title"/>
          </p:nvPr>
        </p:nvSpPr>
        <p:spPr>
          <a:xfrm>
            <a:off x="841249" y="857251"/>
            <a:ext cx="5914937" cy="2076450"/>
          </a:xfrm>
        </p:spPr>
        <p:txBody>
          <a:bodyPr anchor="b">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17" name="Content Placeholder 2">
            <a:extLst>
              <a:ext uri="{FF2B5EF4-FFF2-40B4-BE49-F238E27FC236}">
                <a16:creationId xmlns:a16="http://schemas.microsoft.com/office/drawing/2014/main" id="{1178A42D-5ED2-4AB6-BE4B-4109074320DF}"/>
              </a:ext>
            </a:extLst>
          </p:cNvPr>
          <p:cNvSpPr>
            <a:spLocks noGrp="1"/>
          </p:cNvSpPr>
          <p:nvPr>
            <p:ph idx="1"/>
          </p:nvPr>
        </p:nvSpPr>
        <p:spPr>
          <a:xfrm>
            <a:off x="841248" y="3190875"/>
            <a:ext cx="5914938" cy="2986087"/>
          </a:xfrm>
        </p:spPr>
        <p:txBody>
          <a:bodyPr>
            <a:noAutofit/>
          </a:bodyPr>
          <a:lstStyle>
            <a:lvl1pPr marL="0" indent="0">
              <a:lnSpc>
                <a:spcPct val="100000"/>
              </a:lnSpc>
              <a:buNone/>
              <a:defRPr sz="2000"/>
            </a:lvl1pPr>
          </a:lstStyle>
          <a:p>
            <a:pPr marL="228600" lvl="0" indent="-228600"/>
            <a:r>
              <a:rPr lang="en-US" sz="1800">
                <a:solidFill>
                  <a:schemeClr val="tx2">
                    <a:alpha val="60000"/>
                  </a:schemeClr>
                </a:solidFill>
              </a:rPr>
              <a:t>Click to edit Master text styles</a:t>
            </a:r>
          </a:p>
        </p:txBody>
      </p:sp>
      <p:sp>
        <p:nvSpPr>
          <p:cNvPr id="29" name="Date Placeholder 1">
            <a:extLst>
              <a:ext uri="{FF2B5EF4-FFF2-40B4-BE49-F238E27FC236}">
                <a16:creationId xmlns:a16="http://schemas.microsoft.com/office/drawing/2014/main" id="{4D9A7D07-2BA3-438D-972B-EA578370D50F}"/>
              </a:ext>
            </a:extLst>
          </p:cNvPr>
          <p:cNvSpPr>
            <a:spLocks noGrp="1"/>
          </p:cNvSpPr>
          <p:nvPr>
            <p:ph type="dt" sz="half" idx="10"/>
          </p:nvPr>
        </p:nvSpPr>
        <p:spPr>
          <a:xfrm>
            <a:off x="838200" y="6429375"/>
            <a:ext cx="2743200" cy="365125"/>
          </a:xfrm>
        </p:spPr>
        <p:txBody>
          <a:bodyPr/>
          <a:lstStyle>
            <a:lvl1pPr>
              <a:defRPr>
                <a:solidFill>
                  <a:schemeClr val="tx2">
                    <a:alpha val="60000"/>
                  </a:schemeClr>
                </a:solidFill>
              </a:defRPr>
            </a:lvl1pPr>
          </a:lstStyle>
          <a:p>
            <a:r>
              <a:rPr lang="en-US"/>
              <a:t>3/1/20XX</a:t>
            </a:r>
          </a:p>
        </p:txBody>
      </p:sp>
      <p:sp>
        <p:nvSpPr>
          <p:cNvPr id="24" name="Picture Placeholder 23">
            <a:extLst>
              <a:ext uri="{FF2B5EF4-FFF2-40B4-BE49-F238E27FC236}">
                <a16:creationId xmlns:a16="http://schemas.microsoft.com/office/drawing/2014/main" id="{C8720583-BC84-48EB-85BC-AE71214A30A5}"/>
              </a:ext>
            </a:extLst>
          </p:cNvPr>
          <p:cNvSpPr>
            <a:spLocks noGrp="1"/>
          </p:cNvSpPr>
          <p:nvPr>
            <p:ph type="pic" sz="quarter" idx="13"/>
          </p:nvPr>
        </p:nvSpPr>
        <p:spPr>
          <a:xfrm>
            <a:off x="7589520" y="0"/>
            <a:ext cx="4599432" cy="2286000"/>
          </a:xfrm>
          <a:solidFill>
            <a:schemeClr val="accent6"/>
          </a:solidFill>
        </p:spPr>
        <p:txBody>
          <a:bodyPr/>
          <a:lstStyle/>
          <a:p>
            <a:r>
              <a:rPr lang="en-US"/>
              <a:t>Click icon to add picture</a:t>
            </a:r>
            <a:endParaRPr lang="en-US" dirty="0"/>
          </a:p>
        </p:txBody>
      </p:sp>
      <p:sp>
        <p:nvSpPr>
          <p:cNvPr id="25" name="Picture Placeholder 23">
            <a:extLst>
              <a:ext uri="{FF2B5EF4-FFF2-40B4-BE49-F238E27FC236}">
                <a16:creationId xmlns:a16="http://schemas.microsoft.com/office/drawing/2014/main" id="{C3F0A5CD-C47A-4CDF-BE99-75F3A81B18FB}"/>
              </a:ext>
            </a:extLst>
          </p:cNvPr>
          <p:cNvSpPr>
            <a:spLocks noGrp="1"/>
          </p:cNvSpPr>
          <p:nvPr>
            <p:ph type="pic" sz="quarter" idx="14"/>
          </p:nvPr>
        </p:nvSpPr>
        <p:spPr>
          <a:xfrm>
            <a:off x="7589520" y="2286000"/>
            <a:ext cx="4599432" cy="2286000"/>
          </a:xfrm>
          <a:solidFill>
            <a:schemeClr val="accent6"/>
          </a:solidFill>
        </p:spPr>
        <p:txBody>
          <a:bodyPr/>
          <a:lstStyle/>
          <a:p>
            <a:r>
              <a:rPr lang="en-US"/>
              <a:t>Click icon to add picture</a:t>
            </a:r>
            <a:endParaRPr lang="en-US" dirty="0"/>
          </a:p>
        </p:txBody>
      </p:sp>
      <p:sp>
        <p:nvSpPr>
          <p:cNvPr id="26" name="Picture Placeholder 23">
            <a:extLst>
              <a:ext uri="{FF2B5EF4-FFF2-40B4-BE49-F238E27FC236}">
                <a16:creationId xmlns:a16="http://schemas.microsoft.com/office/drawing/2014/main" id="{7329454B-9275-4E86-B32E-91C0DB62AA71}"/>
              </a:ext>
            </a:extLst>
          </p:cNvPr>
          <p:cNvSpPr>
            <a:spLocks noGrp="1"/>
          </p:cNvSpPr>
          <p:nvPr>
            <p:ph type="pic" sz="quarter" idx="15"/>
          </p:nvPr>
        </p:nvSpPr>
        <p:spPr>
          <a:xfrm>
            <a:off x="7589520" y="4572000"/>
            <a:ext cx="4599432" cy="2286000"/>
          </a:xfrm>
          <a:solidFill>
            <a:schemeClr val="accent6"/>
          </a:solidFill>
        </p:spPr>
        <p:txBody>
          <a:bodyPr/>
          <a:lstStyle/>
          <a:p>
            <a:r>
              <a:rPr lang="en-US"/>
              <a:t>Click icon to add picture</a:t>
            </a:r>
            <a:endParaRPr lang="en-US" dirty="0"/>
          </a:p>
        </p:txBody>
      </p:sp>
      <p:sp>
        <p:nvSpPr>
          <p:cNvPr id="30" name="Footer Placeholder 2">
            <a:extLst>
              <a:ext uri="{FF2B5EF4-FFF2-40B4-BE49-F238E27FC236}">
                <a16:creationId xmlns:a16="http://schemas.microsoft.com/office/drawing/2014/main" id="{21E9E1BF-D594-4F96-8DBE-5A8DD51D3B58}"/>
              </a:ext>
            </a:extLst>
          </p:cNvPr>
          <p:cNvSpPr>
            <a:spLocks noGrp="1"/>
          </p:cNvSpPr>
          <p:nvPr>
            <p:ph type="ftr" sz="quarter" idx="11"/>
          </p:nvPr>
        </p:nvSpPr>
        <p:spPr>
          <a:xfrm>
            <a:off x="4038600" y="6429375"/>
            <a:ext cx="4114800" cy="365125"/>
          </a:xfrm>
        </p:spPr>
        <p:txBody>
          <a:bodyPr/>
          <a:lstStyle>
            <a:lvl1pPr algn="l">
              <a:defRPr>
                <a:solidFill>
                  <a:schemeClr val="tx2">
                    <a:alpha val="60000"/>
                  </a:schemeClr>
                </a:solidFill>
              </a:defRPr>
            </a:lvl1pPr>
          </a:lstStyle>
          <a:p>
            <a:r>
              <a:rPr lang="en-US"/>
              <a:t>SAMPLE FOOTER TEXT</a:t>
            </a:r>
            <a:endParaRPr lang="en-US" dirty="0"/>
          </a:p>
        </p:txBody>
      </p:sp>
      <p:sp>
        <p:nvSpPr>
          <p:cNvPr id="31" name="Slide Number Placeholder 3">
            <a:extLst>
              <a:ext uri="{FF2B5EF4-FFF2-40B4-BE49-F238E27FC236}">
                <a16:creationId xmlns:a16="http://schemas.microsoft.com/office/drawing/2014/main" id="{C30FDEF8-F3F3-42D5-9EE1-EDDF18B35377}"/>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791792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Brea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BE04ED02-B678-4D1E-BEDA-7E28F9038DF5}"/>
              </a:ext>
              <a:ext uri="{C183D7F6-B498-43B3-948B-1728B52AA6E4}">
                <adec:decorative xmlns:adec="http://schemas.microsoft.com/office/drawing/2017/decorative" val="1"/>
              </a:ext>
            </a:extLst>
          </p:cNvPr>
          <p:cNvSpPr/>
          <p:nvPr userDrawn="1"/>
        </p:nvSpPr>
        <p:spPr>
          <a:xfrm>
            <a:off x="9277" y="9278"/>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5E2C5A2-B8B2-47C5-8E1B-3A97E2C9BB13}"/>
              </a:ext>
              <a:ext uri="{C183D7F6-B498-43B3-948B-1728B52AA6E4}">
                <adec:decorative xmlns:adec="http://schemas.microsoft.com/office/drawing/2017/decorative" val="1"/>
              </a:ext>
            </a:extLst>
          </p:cNvPr>
          <p:cNvSpPr/>
          <p:nvPr userDrawn="1"/>
        </p:nvSpPr>
        <p:spPr>
          <a:xfrm>
            <a:off x="12325" y="9278"/>
            <a:ext cx="12188952"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3FD8455-A2E1-40B3-B6C4-36070AF58F78}"/>
              </a:ext>
              <a:ext uri="{C183D7F6-B498-43B3-948B-1728B52AA6E4}">
                <adec:decorative xmlns:adec="http://schemas.microsoft.com/office/drawing/2017/decorative" val="1"/>
              </a:ext>
            </a:extLst>
          </p:cNvPr>
          <p:cNvSpPr/>
          <p:nvPr userDrawn="1"/>
        </p:nvSpPr>
        <p:spPr>
          <a:xfrm>
            <a:off x="1524" y="0"/>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Freeform: Shape 7">
            <a:extLst>
              <a:ext uri="{FF2B5EF4-FFF2-40B4-BE49-F238E27FC236}">
                <a16:creationId xmlns:a16="http://schemas.microsoft.com/office/drawing/2014/main" id="{0F53BE70-C6B1-407C-9333-7251BDC77A9E}"/>
              </a:ext>
              <a:ext uri="{C183D7F6-B498-43B3-948B-1728B52AA6E4}">
                <adec:decorative xmlns:adec="http://schemas.microsoft.com/office/drawing/2017/decorative" val="1"/>
              </a:ext>
            </a:extLst>
          </p:cNvPr>
          <p:cNvSpPr/>
          <p:nvPr userDrawn="1"/>
        </p:nvSpPr>
        <p:spPr>
          <a:xfrm>
            <a:off x="33186" y="9279"/>
            <a:ext cx="5770017" cy="2411171"/>
          </a:xfrm>
          <a:custGeom>
            <a:avLst/>
            <a:gdLst>
              <a:gd name="connsiteX0" fmla="*/ 0 w 5770017"/>
              <a:gd name="connsiteY0" fmla="*/ 0 h 2411171"/>
              <a:gd name="connsiteX1" fmla="*/ 5770017 w 5770017"/>
              <a:gd name="connsiteY1" fmla="*/ 0 h 2411171"/>
              <a:gd name="connsiteX2" fmla="*/ 5715824 w 5770017"/>
              <a:gd name="connsiteY2" fmla="*/ 124746 h 2411171"/>
              <a:gd name="connsiteX3" fmla="*/ 4925072 w 5770017"/>
              <a:gd name="connsiteY3" fmla="*/ 1254414 h 2411171"/>
              <a:gd name="connsiteX4" fmla="*/ 125602 w 5770017"/>
              <a:gd name="connsiteY4" fmla="*/ 1864423 h 2411171"/>
              <a:gd name="connsiteX5" fmla="*/ 0 w 5770017"/>
              <a:gd name="connsiteY5" fmla="*/ 1785927 h 2411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70017" h="2411171">
                <a:moveTo>
                  <a:pt x="0" y="0"/>
                </a:moveTo>
                <a:lnTo>
                  <a:pt x="5770017" y="0"/>
                </a:lnTo>
                <a:lnTo>
                  <a:pt x="5715824" y="124746"/>
                </a:lnTo>
                <a:cubicBezTo>
                  <a:pt x="5526044" y="533784"/>
                  <a:pt x="5262460" y="917027"/>
                  <a:pt x="4925072" y="1254414"/>
                </a:cubicBezTo>
                <a:cubicBezTo>
                  <a:pt x="3623720" y="2555767"/>
                  <a:pt x="1640148" y="2759102"/>
                  <a:pt x="125602" y="1864423"/>
                </a:cubicBezTo>
                <a:lnTo>
                  <a:pt x="0" y="1785927"/>
                </a:lnTo>
                <a:close/>
              </a:path>
            </a:pathLst>
          </a:custGeom>
          <a:gradFill>
            <a:gsLst>
              <a:gs pos="0">
                <a:schemeClr val="accent2">
                  <a:alpha val="20000"/>
                </a:schemeClr>
              </a:gs>
              <a:gs pos="100000">
                <a:schemeClr val="accent1">
                  <a:alpha val="2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ame 8">
            <a:extLst>
              <a:ext uri="{FF2B5EF4-FFF2-40B4-BE49-F238E27FC236}">
                <a16:creationId xmlns:a16="http://schemas.microsoft.com/office/drawing/2014/main" id="{05864DDE-75C0-4BE6-93FF-A960706ADEC3}"/>
              </a:ext>
              <a:ext uri="{C183D7F6-B498-43B3-948B-1728B52AA6E4}">
                <adec:decorative xmlns:adec="http://schemas.microsoft.com/office/drawing/2017/decorative" val="1"/>
              </a:ext>
            </a:extLst>
          </p:cNvPr>
          <p:cNvSpPr/>
          <p:nvPr userDrawn="1"/>
        </p:nvSpPr>
        <p:spPr>
          <a:xfrm>
            <a:off x="1524"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itle 1">
            <a:extLst>
              <a:ext uri="{FF2B5EF4-FFF2-40B4-BE49-F238E27FC236}">
                <a16:creationId xmlns:a16="http://schemas.microsoft.com/office/drawing/2014/main" id="{1BC3FA0F-EAE5-4DCE-ACFF-9AD00ED39FCF}"/>
              </a:ext>
            </a:extLst>
          </p:cNvPr>
          <p:cNvSpPr>
            <a:spLocks noGrp="1"/>
          </p:cNvSpPr>
          <p:nvPr>
            <p:ph type="ctrTitle"/>
          </p:nvPr>
        </p:nvSpPr>
        <p:spPr>
          <a:xfrm>
            <a:off x="847477" y="1131641"/>
            <a:ext cx="5322618" cy="2387600"/>
          </a:xfrm>
        </p:spPr>
        <p:txBody>
          <a:bodyPr/>
          <a:lstStyle>
            <a:lvl1pPr>
              <a:defRPr>
                <a:solidFill>
                  <a:schemeClr val="bg1"/>
                </a:solidFill>
              </a:defRPr>
            </a:lvl1pPr>
          </a:lstStyle>
          <a:p>
            <a:pPr algn="l"/>
            <a:r>
              <a:rPr lang="en-US">
                <a:solidFill>
                  <a:srgbClr val="FFFFFF"/>
                </a:solidFill>
                <a:ea typeface="Cambria" panose="02040503050406030204" pitchFamily="18" charset="0"/>
                <a:cs typeface="Sabon Next LT" panose="020B0502040204020203" pitchFamily="2" charset="0"/>
              </a:rPr>
              <a:t>Click to edit Master title style</a:t>
            </a:r>
            <a:endParaRPr lang="en-US" dirty="0">
              <a:solidFill>
                <a:srgbClr val="FFFFFF"/>
              </a:solidFill>
              <a:ea typeface="Cambria" panose="02040503050406030204" pitchFamily="18" charset="0"/>
              <a:cs typeface="Sabon Next LT" panose="020B0502040204020203" pitchFamily="2" charset="0"/>
            </a:endParaRPr>
          </a:p>
        </p:txBody>
      </p:sp>
      <p:sp>
        <p:nvSpPr>
          <p:cNvPr id="18" name="Picture Placeholder 17">
            <a:extLst>
              <a:ext uri="{FF2B5EF4-FFF2-40B4-BE49-F238E27FC236}">
                <a16:creationId xmlns:a16="http://schemas.microsoft.com/office/drawing/2014/main" id="{71FA5E0E-BEE1-4976-92B1-61EF64E34371}"/>
              </a:ext>
            </a:extLst>
          </p:cNvPr>
          <p:cNvSpPr>
            <a:spLocks noGrp="1"/>
          </p:cNvSpPr>
          <p:nvPr>
            <p:ph type="pic" sz="quarter" idx="13"/>
          </p:nvPr>
        </p:nvSpPr>
        <p:spPr>
          <a:xfrm>
            <a:off x="6784848" y="905256"/>
            <a:ext cx="4581144" cy="2450592"/>
          </a:xfrm>
          <a:solidFill>
            <a:schemeClr val="accent6"/>
          </a:solidFill>
        </p:spPr>
        <p:txBody>
          <a:bodyPr/>
          <a:lstStyle/>
          <a:p>
            <a:r>
              <a:rPr lang="en-US"/>
              <a:t>Click icon to add picture</a:t>
            </a:r>
            <a:endParaRPr lang="en-US" dirty="0"/>
          </a:p>
        </p:txBody>
      </p:sp>
      <p:sp>
        <p:nvSpPr>
          <p:cNvPr id="20" name="Picture Placeholder 17">
            <a:extLst>
              <a:ext uri="{FF2B5EF4-FFF2-40B4-BE49-F238E27FC236}">
                <a16:creationId xmlns:a16="http://schemas.microsoft.com/office/drawing/2014/main" id="{03379FE8-A6CE-4F5A-BE1A-B2267589BE85}"/>
              </a:ext>
            </a:extLst>
          </p:cNvPr>
          <p:cNvSpPr>
            <a:spLocks noGrp="1"/>
          </p:cNvSpPr>
          <p:nvPr>
            <p:ph type="pic" sz="quarter" idx="14"/>
          </p:nvPr>
        </p:nvSpPr>
        <p:spPr>
          <a:xfrm>
            <a:off x="6784848" y="3520440"/>
            <a:ext cx="4581144" cy="2450592"/>
          </a:xfrm>
          <a:solidFill>
            <a:schemeClr val="accent6"/>
          </a:solidFill>
        </p:spPr>
        <p:txBody>
          <a:bodyPr/>
          <a:lstStyle/>
          <a:p>
            <a:r>
              <a:rPr lang="en-US"/>
              <a:t>Click icon to add picture</a:t>
            </a:r>
            <a:endParaRPr lang="en-US" dirty="0"/>
          </a:p>
        </p:txBody>
      </p:sp>
      <p:sp>
        <p:nvSpPr>
          <p:cNvPr id="13" name="Text Placeholder 12">
            <a:extLst>
              <a:ext uri="{FF2B5EF4-FFF2-40B4-BE49-F238E27FC236}">
                <a16:creationId xmlns:a16="http://schemas.microsoft.com/office/drawing/2014/main" id="{6DD090CA-24E8-46A7-889A-A4FDD00A33E5}"/>
              </a:ext>
            </a:extLst>
          </p:cNvPr>
          <p:cNvSpPr>
            <a:spLocks noGrp="1"/>
          </p:cNvSpPr>
          <p:nvPr>
            <p:ph type="body" sz="quarter" idx="15"/>
          </p:nvPr>
        </p:nvSpPr>
        <p:spPr>
          <a:xfrm>
            <a:off x="838200" y="3600450"/>
            <a:ext cx="5322888" cy="2451100"/>
          </a:xfrm>
        </p:spPr>
        <p:txBody>
          <a:bodyPr>
            <a:normAutofit/>
          </a:bodyPr>
          <a:lstStyle>
            <a:lvl1pPr marL="0" indent="0">
              <a:buNone/>
              <a:defRPr sz="2800">
                <a:solidFill>
                  <a:schemeClr val="bg1"/>
                </a:solidFill>
                <a:latin typeface="+mn-lt"/>
              </a:defRPr>
            </a:lvl1pPr>
          </a:lstStyle>
          <a:p>
            <a:pPr lvl="0"/>
            <a:r>
              <a:rPr lang="en-US"/>
              <a:t>Click to edit Master text styles</a:t>
            </a:r>
          </a:p>
        </p:txBody>
      </p:sp>
    </p:spTree>
    <p:extLst>
      <p:ext uri="{BB962C8B-B14F-4D97-AF65-F5344CB8AC3E}">
        <p14:creationId xmlns:p14="http://schemas.microsoft.com/office/powerpoint/2010/main" val="2350935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able Chart 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a:buFont typeface="Wingdings" panose="05000000000000000000" pitchFamily="2" charset="2"/>
              <a:buChar char="§"/>
              <a:defRPr/>
            </a:lvl1pPr>
            <a:lvl2pPr marL="685800" indent="-228600">
              <a:buFont typeface="Wingdings" panose="05000000000000000000" pitchFamily="2" charset="2"/>
              <a:buChar char="§"/>
              <a:defRPr/>
            </a:lvl2pPr>
            <a:lvl3pPr>
              <a:buFont typeface="Wingdings" panose="05000000000000000000" pitchFamily="2" charset="2"/>
              <a:buChar char="§"/>
              <a:defRPr/>
            </a:lvl3pPr>
            <a:lvl4pPr marL="1600200" indent="-228600">
              <a:buFont typeface="Wingdings" panose="05000000000000000000" pitchFamily="2" charset="2"/>
              <a:buChar char="§"/>
              <a:defRPr/>
            </a:lvl4pPr>
            <a:lvl5pPr>
              <a:buFont typeface="Wingdings" panose="05000000000000000000"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r>
              <a:rPr lang="en-US"/>
              <a:t>3/1/20XX</a:t>
            </a:r>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026859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03B5BF0-238D-481F-A15B-206D1E2FEDD2}"/>
              </a:ext>
              <a:ext uri="{C183D7F6-B498-43B3-948B-1728B52AA6E4}">
                <adec:decorative xmlns:adec="http://schemas.microsoft.com/office/drawing/2017/decorative" val="1"/>
              </a:ext>
            </a:extLst>
          </p:cNvPr>
          <p:cNvSpPr/>
          <p:nvPr userDrawn="1"/>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7578E43B-8F1B-4CBD-B09E-5AD9A247E3F8}"/>
              </a:ext>
              <a:ext uri="{C183D7F6-B498-43B3-948B-1728B52AA6E4}">
                <adec:decorative xmlns:adec="http://schemas.microsoft.com/office/drawing/2017/decorative" val="1"/>
              </a:ext>
            </a:extLst>
          </p:cNvPr>
          <p:cNvSpPr/>
          <p:nvPr userDrawn="1"/>
        </p:nvSpPr>
        <p:spPr>
          <a:xfrm>
            <a:off x="-38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ame 13">
            <a:extLst>
              <a:ext uri="{FF2B5EF4-FFF2-40B4-BE49-F238E27FC236}">
                <a16:creationId xmlns:a16="http://schemas.microsoft.com/office/drawing/2014/main" id="{737C17C2-E2A6-4219-AE02-C8EAF943C472}"/>
              </a:ext>
              <a:ext uri="{C183D7F6-B498-43B3-948B-1728B52AA6E4}">
                <adec:decorative xmlns:adec="http://schemas.microsoft.com/office/drawing/2017/decorative" val="1"/>
              </a:ext>
            </a:extLst>
          </p:cNvPr>
          <p:cNvSpPr/>
          <p:nvPr userDrawn="1"/>
        </p:nvSpPr>
        <p:spPr>
          <a:xfrm>
            <a:off x="-389"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Picture Placeholder 19">
            <a:extLst>
              <a:ext uri="{FF2B5EF4-FFF2-40B4-BE49-F238E27FC236}">
                <a16:creationId xmlns:a16="http://schemas.microsoft.com/office/drawing/2014/main" id="{AE7BC3CE-3806-41F3-B4F6-EBB2C3E9EA28}"/>
              </a:ext>
            </a:extLst>
          </p:cNvPr>
          <p:cNvSpPr>
            <a:spLocks noGrp="1"/>
          </p:cNvSpPr>
          <p:nvPr>
            <p:ph type="pic" sz="quarter" idx="13"/>
          </p:nvPr>
        </p:nvSpPr>
        <p:spPr>
          <a:xfrm>
            <a:off x="6096" y="484632"/>
            <a:ext cx="12179808" cy="5907024"/>
          </a:xfrm>
          <a:solidFill>
            <a:schemeClr val="accent6"/>
          </a:solidFill>
        </p:spPr>
        <p:txBody>
          <a:bodyPr/>
          <a:lstStyle/>
          <a:p>
            <a:r>
              <a:rPr lang="en-US"/>
              <a:t>Click icon to add picture</a:t>
            </a:r>
            <a:endParaRPr lang="en-US" dirty="0"/>
          </a:p>
        </p:txBody>
      </p:sp>
      <p:sp>
        <p:nvSpPr>
          <p:cNvPr id="6" name="Title 5">
            <a:extLst>
              <a:ext uri="{FF2B5EF4-FFF2-40B4-BE49-F238E27FC236}">
                <a16:creationId xmlns:a16="http://schemas.microsoft.com/office/drawing/2014/main" id="{FDC036CF-E92D-4E80-8E6B-1B06EDDFD7CF}"/>
              </a:ext>
            </a:extLst>
          </p:cNvPr>
          <p:cNvSpPr>
            <a:spLocks noGrp="1"/>
          </p:cNvSpPr>
          <p:nvPr>
            <p:ph type="title"/>
          </p:nvPr>
        </p:nvSpPr>
        <p:spPr>
          <a:xfrm>
            <a:off x="838200" y="1271016"/>
            <a:ext cx="4800600" cy="3749040"/>
          </a:xfrm>
        </p:spPr>
        <p:txBody>
          <a:bodyPr anchor="b" anchorCtr="0"/>
          <a:lstStyle>
            <a:lvl1pPr>
              <a:defRPr>
                <a:solidFill>
                  <a:schemeClr val="bg1"/>
                </a:solidFill>
                <a:effectLst>
                  <a:outerShdw blurRad="38100" dist="38100" dir="2700000" algn="tl">
                    <a:srgbClr val="000000">
                      <a:alpha val="43137"/>
                    </a:srgbClr>
                  </a:outerShdw>
                </a:effectLst>
              </a:defRPr>
            </a:lvl1pPr>
          </a:lstStyle>
          <a:p>
            <a:r>
              <a:rPr lang="en-US"/>
              <a:t>Click to edit Master title style</a:t>
            </a:r>
            <a:endParaRPr lang="en-US" dirty="0"/>
          </a:p>
        </p:txBody>
      </p:sp>
      <p:sp>
        <p:nvSpPr>
          <p:cNvPr id="26" name="Text Placeholder 25">
            <a:extLst>
              <a:ext uri="{FF2B5EF4-FFF2-40B4-BE49-F238E27FC236}">
                <a16:creationId xmlns:a16="http://schemas.microsoft.com/office/drawing/2014/main" id="{BADCFE1B-ABA2-4B11-B7DE-02CE383D6F22}"/>
              </a:ext>
            </a:extLst>
          </p:cNvPr>
          <p:cNvSpPr>
            <a:spLocks noGrp="1"/>
          </p:cNvSpPr>
          <p:nvPr>
            <p:ph type="body" sz="quarter" idx="15" hasCustomPrompt="1"/>
          </p:nvPr>
        </p:nvSpPr>
        <p:spPr>
          <a:xfrm>
            <a:off x="838200" y="4835779"/>
            <a:ext cx="4800600" cy="1066800"/>
          </a:xfrm>
        </p:spPr>
        <p:txBody>
          <a:bodyPr>
            <a:normAutofit/>
          </a:bodyPr>
          <a:lstStyle>
            <a:lvl1pPr marL="228600" indent="0">
              <a:buNone/>
              <a:defRPr sz="2200">
                <a:solidFill>
                  <a:schemeClr val="bg1"/>
                </a:solidFill>
                <a:effectLst>
                  <a:outerShdw blurRad="38100" dist="38100" dir="2700000" algn="tl">
                    <a:srgbClr val="000000">
                      <a:alpha val="43137"/>
                    </a:srgbClr>
                  </a:outerShdw>
                </a:effectLst>
              </a:defRPr>
            </a:lvl1pPr>
          </a:lstStyle>
          <a:p>
            <a:pPr lvl="0"/>
            <a:r>
              <a:rPr lang="en-US" dirty="0"/>
              <a:t>Click to add subtitle</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582905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endParaRPr lang="en-US" dirty="0"/>
          </a:p>
        </p:txBody>
      </p:sp>
      <p:sp>
        <p:nvSpPr>
          <p:cNvPr id="15" name="Picture Placeholder 14">
            <a:extLst>
              <a:ext uri="{FF2B5EF4-FFF2-40B4-BE49-F238E27FC236}">
                <a16:creationId xmlns:a16="http://schemas.microsoft.com/office/drawing/2014/main" id="{1B84B862-7F1F-4B98-B437-936D8A73A91A}"/>
              </a:ext>
            </a:extLst>
          </p:cNvPr>
          <p:cNvSpPr>
            <a:spLocks noGrp="1"/>
          </p:cNvSpPr>
          <p:nvPr>
            <p:ph type="pic" sz="quarter" idx="13"/>
          </p:nvPr>
        </p:nvSpPr>
        <p:spPr>
          <a:xfrm>
            <a:off x="740664" y="2240280"/>
            <a:ext cx="2286000" cy="2322576"/>
          </a:xfrm>
          <a:solidFill>
            <a:schemeClr val="accent6"/>
          </a:solidFill>
        </p:spPr>
        <p:txBody>
          <a:bodyPr/>
          <a:lstStyle/>
          <a:p>
            <a:r>
              <a:rPr lang="en-US"/>
              <a:t>Click icon to add picture</a:t>
            </a:r>
            <a:endParaRPr lang="en-US" dirty="0"/>
          </a:p>
        </p:txBody>
      </p:sp>
      <p:sp>
        <p:nvSpPr>
          <p:cNvPr id="16" name="Picture Placeholder 14">
            <a:extLst>
              <a:ext uri="{FF2B5EF4-FFF2-40B4-BE49-F238E27FC236}">
                <a16:creationId xmlns:a16="http://schemas.microsoft.com/office/drawing/2014/main" id="{C76B23B2-3605-4292-9F96-F34651B689A7}"/>
              </a:ext>
            </a:extLst>
          </p:cNvPr>
          <p:cNvSpPr>
            <a:spLocks noGrp="1"/>
          </p:cNvSpPr>
          <p:nvPr>
            <p:ph type="pic" sz="quarter" idx="14"/>
          </p:nvPr>
        </p:nvSpPr>
        <p:spPr>
          <a:xfrm>
            <a:off x="3538728" y="2240280"/>
            <a:ext cx="2286000" cy="2322576"/>
          </a:xfrm>
          <a:solidFill>
            <a:schemeClr val="accent6"/>
          </a:solidFill>
        </p:spPr>
        <p:txBody>
          <a:bodyPr/>
          <a:lstStyle/>
          <a:p>
            <a:r>
              <a:rPr lang="en-US"/>
              <a:t>Click icon to add picture</a:t>
            </a:r>
            <a:endParaRPr lang="en-US" dirty="0"/>
          </a:p>
        </p:txBody>
      </p:sp>
      <p:sp>
        <p:nvSpPr>
          <p:cNvPr id="17" name="Picture Placeholder 14">
            <a:extLst>
              <a:ext uri="{FF2B5EF4-FFF2-40B4-BE49-F238E27FC236}">
                <a16:creationId xmlns:a16="http://schemas.microsoft.com/office/drawing/2014/main" id="{AB1E9EC3-2FB6-4E1C-8211-306450FDEE7F}"/>
              </a:ext>
            </a:extLst>
          </p:cNvPr>
          <p:cNvSpPr>
            <a:spLocks noGrp="1"/>
          </p:cNvSpPr>
          <p:nvPr>
            <p:ph type="pic" sz="quarter" idx="15"/>
          </p:nvPr>
        </p:nvSpPr>
        <p:spPr>
          <a:xfrm>
            <a:off x="6345936" y="2267712"/>
            <a:ext cx="2286000" cy="2322576"/>
          </a:xfrm>
          <a:solidFill>
            <a:schemeClr val="accent6"/>
          </a:solidFill>
        </p:spPr>
        <p:txBody>
          <a:bodyPr/>
          <a:lstStyle/>
          <a:p>
            <a:r>
              <a:rPr lang="en-US"/>
              <a:t>Click icon to add picture</a:t>
            </a:r>
            <a:endParaRPr lang="en-US" dirty="0"/>
          </a:p>
        </p:txBody>
      </p:sp>
      <p:sp>
        <p:nvSpPr>
          <p:cNvPr id="18" name="Picture Placeholder 14">
            <a:extLst>
              <a:ext uri="{FF2B5EF4-FFF2-40B4-BE49-F238E27FC236}">
                <a16:creationId xmlns:a16="http://schemas.microsoft.com/office/drawing/2014/main" id="{F3628146-045F-4FBC-A365-3D1D4B3DA6E9}"/>
              </a:ext>
            </a:extLst>
          </p:cNvPr>
          <p:cNvSpPr>
            <a:spLocks noGrp="1"/>
          </p:cNvSpPr>
          <p:nvPr>
            <p:ph type="pic" sz="quarter" idx="16"/>
          </p:nvPr>
        </p:nvSpPr>
        <p:spPr>
          <a:xfrm>
            <a:off x="9153144" y="2267712"/>
            <a:ext cx="2286000" cy="2322576"/>
          </a:xfrm>
          <a:solidFill>
            <a:schemeClr val="accent6"/>
          </a:solidFill>
        </p:spPr>
        <p:txBody>
          <a:bodyPr/>
          <a:lstStyle/>
          <a:p>
            <a:r>
              <a:rPr lang="en-US"/>
              <a:t>Click icon to add picture</a:t>
            </a:r>
            <a:endParaRPr lang="en-US" dirty="0"/>
          </a:p>
        </p:txBody>
      </p:sp>
      <p:sp>
        <p:nvSpPr>
          <p:cNvPr id="20" name="Text Placeholder 19">
            <a:extLst>
              <a:ext uri="{FF2B5EF4-FFF2-40B4-BE49-F238E27FC236}">
                <a16:creationId xmlns:a16="http://schemas.microsoft.com/office/drawing/2014/main" id="{CB50972B-CA23-4B92-987F-EE48ECCFF590}"/>
              </a:ext>
            </a:extLst>
          </p:cNvPr>
          <p:cNvSpPr>
            <a:spLocks noGrp="1"/>
          </p:cNvSpPr>
          <p:nvPr>
            <p:ph type="body" sz="quarter" idx="17" hasCustomPrompt="1"/>
          </p:nvPr>
        </p:nvSpPr>
        <p:spPr>
          <a:xfrm>
            <a:off x="741363" y="4733925"/>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3" name="Text Placeholder 19">
            <a:extLst>
              <a:ext uri="{FF2B5EF4-FFF2-40B4-BE49-F238E27FC236}">
                <a16:creationId xmlns:a16="http://schemas.microsoft.com/office/drawing/2014/main" id="{8DE19225-DA72-4A39-8CFD-695BFBB93E6D}"/>
              </a:ext>
            </a:extLst>
          </p:cNvPr>
          <p:cNvSpPr>
            <a:spLocks noGrp="1"/>
          </p:cNvSpPr>
          <p:nvPr>
            <p:ph type="body" sz="quarter" idx="18" hasCustomPrompt="1"/>
          </p:nvPr>
        </p:nvSpPr>
        <p:spPr>
          <a:xfrm>
            <a:off x="740664" y="5343144"/>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24" name="Text Placeholder 19">
            <a:extLst>
              <a:ext uri="{FF2B5EF4-FFF2-40B4-BE49-F238E27FC236}">
                <a16:creationId xmlns:a16="http://schemas.microsoft.com/office/drawing/2014/main" id="{E66A7C97-DBB6-4333-B12F-E26C38E6975C}"/>
              </a:ext>
            </a:extLst>
          </p:cNvPr>
          <p:cNvSpPr>
            <a:spLocks noGrp="1"/>
          </p:cNvSpPr>
          <p:nvPr>
            <p:ph type="body" sz="quarter" idx="19" hasCustomPrompt="1"/>
          </p:nvPr>
        </p:nvSpPr>
        <p:spPr>
          <a:xfrm>
            <a:off x="3538728" y="4733925"/>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5" name="Text Placeholder 19">
            <a:extLst>
              <a:ext uri="{FF2B5EF4-FFF2-40B4-BE49-F238E27FC236}">
                <a16:creationId xmlns:a16="http://schemas.microsoft.com/office/drawing/2014/main" id="{041FA0B5-660E-478A-AF8A-196DBD6AE43A}"/>
              </a:ext>
            </a:extLst>
          </p:cNvPr>
          <p:cNvSpPr>
            <a:spLocks noGrp="1"/>
          </p:cNvSpPr>
          <p:nvPr>
            <p:ph type="body" sz="quarter" idx="20" hasCustomPrompt="1"/>
          </p:nvPr>
        </p:nvSpPr>
        <p:spPr>
          <a:xfrm>
            <a:off x="3538029" y="5343144"/>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26" name="Text Placeholder 19">
            <a:extLst>
              <a:ext uri="{FF2B5EF4-FFF2-40B4-BE49-F238E27FC236}">
                <a16:creationId xmlns:a16="http://schemas.microsoft.com/office/drawing/2014/main" id="{77C92085-3D01-44E4-BA12-E39F1EA0ACE5}"/>
              </a:ext>
            </a:extLst>
          </p:cNvPr>
          <p:cNvSpPr>
            <a:spLocks noGrp="1"/>
          </p:cNvSpPr>
          <p:nvPr>
            <p:ph type="body" sz="quarter" idx="21" hasCustomPrompt="1"/>
          </p:nvPr>
        </p:nvSpPr>
        <p:spPr>
          <a:xfrm>
            <a:off x="6367973" y="4733544"/>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7" name="Text Placeholder 19">
            <a:extLst>
              <a:ext uri="{FF2B5EF4-FFF2-40B4-BE49-F238E27FC236}">
                <a16:creationId xmlns:a16="http://schemas.microsoft.com/office/drawing/2014/main" id="{35DA97BC-7224-440A-A227-8F4A1018043A}"/>
              </a:ext>
            </a:extLst>
          </p:cNvPr>
          <p:cNvSpPr>
            <a:spLocks noGrp="1"/>
          </p:cNvSpPr>
          <p:nvPr>
            <p:ph type="body" sz="quarter" idx="22" hasCustomPrompt="1"/>
          </p:nvPr>
        </p:nvSpPr>
        <p:spPr>
          <a:xfrm>
            <a:off x="6367274" y="5342763"/>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28" name="Text Placeholder 19">
            <a:extLst>
              <a:ext uri="{FF2B5EF4-FFF2-40B4-BE49-F238E27FC236}">
                <a16:creationId xmlns:a16="http://schemas.microsoft.com/office/drawing/2014/main" id="{C236524B-4724-42FA-A2B2-33566478FD42}"/>
              </a:ext>
            </a:extLst>
          </p:cNvPr>
          <p:cNvSpPr>
            <a:spLocks noGrp="1"/>
          </p:cNvSpPr>
          <p:nvPr>
            <p:ph type="body" sz="quarter" idx="23" hasCustomPrompt="1"/>
          </p:nvPr>
        </p:nvSpPr>
        <p:spPr>
          <a:xfrm>
            <a:off x="9164639" y="4737100"/>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9" name="Text Placeholder 19">
            <a:extLst>
              <a:ext uri="{FF2B5EF4-FFF2-40B4-BE49-F238E27FC236}">
                <a16:creationId xmlns:a16="http://schemas.microsoft.com/office/drawing/2014/main" id="{5F7DE4ED-8F4D-465C-86B4-2372AE291F56}"/>
              </a:ext>
            </a:extLst>
          </p:cNvPr>
          <p:cNvSpPr>
            <a:spLocks noGrp="1"/>
          </p:cNvSpPr>
          <p:nvPr>
            <p:ph type="body" sz="quarter" idx="24" hasCustomPrompt="1"/>
          </p:nvPr>
        </p:nvSpPr>
        <p:spPr>
          <a:xfrm>
            <a:off x="9163940" y="5346319"/>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r>
              <a:rPr lang="en-US"/>
              <a:t>3/1/20XX</a:t>
            </a:r>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380455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2 column (comparison slide)">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560320"/>
            <a:ext cx="5157787" cy="3446463"/>
          </a:xfrm>
          <a:solidFill>
            <a:schemeClr val="bg1"/>
          </a:solidFill>
        </p:spPr>
        <p:txBody>
          <a:bodyPr>
            <a:normAutofit/>
          </a:bodyPr>
          <a:lstStyle>
            <a:lvl1pPr>
              <a:buClr>
                <a:schemeClr val="tx2">
                  <a:lumMod val="50000"/>
                  <a:lumOff val="50000"/>
                </a:schemeClr>
              </a:buClr>
              <a:defRPr sz="1800"/>
            </a:lvl1pPr>
            <a:lvl2pPr>
              <a:buClr>
                <a:schemeClr val="tx2">
                  <a:lumMod val="50000"/>
                  <a:lumOff val="50000"/>
                </a:schemeClr>
              </a:buClr>
              <a:defRPr sz="1800"/>
            </a:lvl2pPr>
            <a:lvl3pPr>
              <a:buClr>
                <a:schemeClr val="tx2">
                  <a:lumMod val="50000"/>
                  <a:lumOff val="50000"/>
                </a:schemeClr>
              </a:buClr>
              <a:defRPr sz="1800"/>
            </a:lvl3pPr>
            <a:lvl4pPr>
              <a:buClr>
                <a:schemeClr val="tx2">
                  <a:lumMod val="50000"/>
                  <a:lumOff val="50000"/>
                </a:schemeClr>
              </a:buClr>
              <a:defRPr sz="1800"/>
            </a:lvl4pPr>
            <a:lvl5pPr>
              <a:buClr>
                <a:schemeClr val="tx2">
                  <a:lumMod val="50000"/>
                  <a:lumOff val="50000"/>
                </a:schemeClr>
              </a:buCl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2560320"/>
            <a:ext cx="5183188" cy="3446463"/>
          </a:xfrm>
        </p:spPr>
        <p:txBody>
          <a:bodyPr>
            <a:normAutofit/>
          </a:bodyPr>
          <a:lstStyle>
            <a:lvl1pPr>
              <a:buClr>
                <a:schemeClr val="tx2">
                  <a:lumMod val="50000"/>
                  <a:lumOff val="50000"/>
                </a:schemeClr>
              </a:buClr>
              <a:defRPr sz="1800"/>
            </a:lvl1pPr>
            <a:lvl2pPr>
              <a:buClr>
                <a:schemeClr val="tx2">
                  <a:lumMod val="50000"/>
                  <a:lumOff val="50000"/>
                </a:schemeClr>
              </a:buClr>
              <a:defRPr sz="1800"/>
            </a:lvl2pPr>
            <a:lvl3pPr>
              <a:buClr>
                <a:schemeClr val="tx2">
                  <a:lumMod val="50000"/>
                  <a:lumOff val="50000"/>
                </a:schemeClr>
              </a:buClr>
              <a:defRPr sz="1800"/>
            </a:lvl3pPr>
            <a:lvl4pPr>
              <a:buClr>
                <a:schemeClr val="tx2">
                  <a:lumMod val="50000"/>
                  <a:lumOff val="50000"/>
                </a:schemeClr>
              </a:buClr>
              <a:defRPr sz="1800"/>
            </a:lvl4pPr>
            <a:lvl5pPr>
              <a:buClr>
                <a:schemeClr val="tx2">
                  <a:lumMod val="50000"/>
                  <a:lumOff val="50000"/>
                </a:schemeClr>
              </a:buCl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r>
              <a:rPr lang="en-US"/>
              <a:t>3/1/20XX</a:t>
            </a:r>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a:p>
        </p:txBody>
      </p:sp>
      <p:sp>
        <p:nvSpPr>
          <p:cNvPr id="10" name="Title 9">
            <a:extLst>
              <a:ext uri="{FF2B5EF4-FFF2-40B4-BE49-F238E27FC236}">
                <a16:creationId xmlns:a16="http://schemas.microsoft.com/office/drawing/2014/main" id="{351C83D0-CBAB-4E41-89AB-89FF36D38A0A}"/>
              </a:ext>
            </a:extLst>
          </p:cNvPr>
          <p:cNvSpPr>
            <a:spLocks noGrp="1"/>
          </p:cNvSpPr>
          <p:nvPr>
            <p:ph type="title"/>
          </p:nvPr>
        </p:nvSpPr>
        <p:spPr/>
        <p:txBody>
          <a:bodyPr/>
          <a:lstStyle/>
          <a:p>
            <a:r>
              <a:rPr lang="en-US"/>
              <a:t>Click to edit Master title style</a:t>
            </a:r>
          </a:p>
        </p:txBody>
      </p:sp>
      <p:sp>
        <p:nvSpPr>
          <p:cNvPr id="11" name="Text Placeholder 2">
            <a:extLst>
              <a:ext uri="{FF2B5EF4-FFF2-40B4-BE49-F238E27FC236}">
                <a16:creationId xmlns:a16="http://schemas.microsoft.com/office/drawing/2014/main" id="{9C302BB0-D231-4195-8083-264C01DF99B8}"/>
              </a:ext>
            </a:extLst>
          </p:cNvPr>
          <p:cNvSpPr>
            <a:spLocks noGrp="1"/>
          </p:cNvSpPr>
          <p:nvPr>
            <p:ph type="body" idx="1"/>
          </p:nvPr>
        </p:nvSpPr>
        <p:spPr>
          <a:xfrm>
            <a:off x="839787" y="2011680"/>
            <a:ext cx="5157787"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4">
            <a:extLst>
              <a:ext uri="{FF2B5EF4-FFF2-40B4-BE49-F238E27FC236}">
                <a16:creationId xmlns:a16="http://schemas.microsoft.com/office/drawing/2014/main" id="{5B2A70FA-99E0-466C-AC57-33C48353BBDB}"/>
              </a:ext>
            </a:extLst>
          </p:cNvPr>
          <p:cNvSpPr>
            <a:spLocks noGrp="1"/>
          </p:cNvSpPr>
          <p:nvPr>
            <p:ph type="body" sz="quarter" idx="13"/>
          </p:nvPr>
        </p:nvSpPr>
        <p:spPr>
          <a:xfrm>
            <a:off x="6169027" y="2011680"/>
            <a:ext cx="5183187"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945747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685800"/>
            <a:ext cx="10515600" cy="132588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2011680"/>
            <a:ext cx="3383280"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560320"/>
            <a:ext cx="3383280" cy="3446463"/>
          </a:xfrm>
        </p:spPr>
        <p:txBody>
          <a:bodyPr>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4404360" y="2011680"/>
            <a:ext cx="3383280"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4404360" y="2560320"/>
            <a:ext cx="3383280" cy="3446463"/>
          </a:xfrm>
        </p:spPr>
        <p:txBody>
          <a:bodyPr>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4">
            <a:extLst>
              <a:ext uri="{FF2B5EF4-FFF2-40B4-BE49-F238E27FC236}">
                <a16:creationId xmlns:a16="http://schemas.microsoft.com/office/drawing/2014/main" id="{422881CE-A366-4A3A-AE00-9B14BEFE4A95}"/>
              </a:ext>
            </a:extLst>
          </p:cNvPr>
          <p:cNvSpPr>
            <a:spLocks noGrp="1"/>
          </p:cNvSpPr>
          <p:nvPr>
            <p:ph type="body" sz="quarter" idx="13"/>
          </p:nvPr>
        </p:nvSpPr>
        <p:spPr>
          <a:xfrm>
            <a:off x="7968934" y="2011680"/>
            <a:ext cx="3383280"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5">
            <a:extLst>
              <a:ext uri="{FF2B5EF4-FFF2-40B4-BE49-F238E27FC236}">
                <a16:creationId xmlns:a16="http://schemas.microsoft.com/office/drawing/2014/main" id="{3CF16E98-73C9-47B5-B88B-9120BEB9F09B}"/>
              </a:ext>
            </a:extLst>
          </p:cNvPr>
          <p:cNvSpPr>
            <a:spLocks noGrp="1"/>
          </p:cNvSpPr>
          <p:nvPr>
            <p:ph sz="quarter" idx="14"/>
          </p:nvPr>
        </p:nvSpPr>
        <p:spPr>
          <a:xfrm>
            <a:off x="7968934" y="2560320"/>
            <a:ext cx="3383280" cy="3446463"/>
          </a:xfrm>
        </p:spPr>
        <p:txBody>
          <a:bodyPr>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r>
              <a:rPr lang="en-US"/>
              <a:t>3/1/20XX</a:t>
            </a:r>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658878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ummar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
        <p:nvSpPr>
          <p:cNvPr id="6" name="Title 1">
            <a:extLst>
              <a:ext uri="{FF2B5EF4-FFF2-40B4-BE49-F238E27FC236}">
                <a16:creationId xmlns:a16="http://schemas.microsoft.com/office/drawing/2014/main" id="{673294AE-7408-47DB-898D-41F8C069B42E}"/>
              </a:ext>
            </a:extLst>
          </p:cNvPr>
          <p:cNvSpPr>
            <a:spLocks noGrp="1"/>
          </p:cNvSpPr>
          <p:nvPr>
            <p:ph type="title"/>
          </p:nvPr>
        </p:nvSpPr>
        <p:spPr>
          <a:xfrm>
            <a:off x="841248" y="857251"/>
            <a:ext cx="6156051" cy="2076450"/>
          </a:xfrm>
        </p:spPr>
        <p:txBody>
          <a:bodyPr anchor="b">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7" name="Content Placeholder 2">
            <a:extLst>
              <a:ext uri="{FF2B5EF4-FFF2-40B4-BE49-F238E27FC236}">
                <a16:creationId xmlns:a16="http://schemas.microsoft.com/office/drawing/2014/main" id="{E973052A-4118-4E04-81F8-A44EC172FE46}"/>
              </a:ext>
            </a:extLst>
          </p:cNvPr>
          <p:cNvSpPr>
            <a:spLocks noGrp="1"/>
          </p:cNvSpPr>
          <p:nvPr>
            <p:ph idx="1"/>
          </p:nvPr>
        </p:nvSpPr>
        <p:spPr>
          <a:xfrm>
            <a:off x="841247" y="3190875"/>
            <a:ext cx="6156052" cy="2986087"/>
          </a:xfrm>
        </p:spPr>
        <p:txBody>
          <a:bodyPr>
            <a:normAutofit/>
          </a:bodyPr>
          <a:lstStyle>
            <a:lvl1pPr marL="0" indent="0">
              <a:buNone/>
              <a:defRPr sz="2200"/>
            </a:lvl1pPr>
          </a:lstStyle>
          <a:p>
            <a:pPr marL="228600" lvl="0" indent="-228600"/>
            <a:r>
              <a:rPr lang="en-US" sz="2000">
                <a:solidFill>
                  <a:schemeClr val="tx2">
                    <a:alpha val="60000"/>
                  </a:schemeClr>
                </a:solidFill>
              </a:rPr>
              <a:t>Click to edit Master text styles</a:t>
            </a:r>
          </a:p>
        </p:txBody>
      </p:sp>
      <p:sp>
        <p:nvSpPr>
          <p:cNvPr id="10" name="Date Placeholder 3">
            <a:extLst>
              <a:ext uri="{FF2B5EF4-FFF2-40B4-BE49-F238E27FC236}">
                <a16:creationId xmlns:a16="http://schemas.microsoft.com/office/drawing/2014/main" id="{8988D1E1-6064-4D6A-9EB1-578E20A2A0ED}"/>
              </a:ext>
            </a:extLst>
          </p:cNvPr>
          <p:cNvSpPr txBox="1">
            <a:spLocks/>
          </p:cNvSpPr>
          <p:nvPr userDrawn="1"/>
        </p:nvSpPr>
        <p:spPr>
          <a:xfrm>
            <a:off x="841248" y="6429375"/>
            <a:ext cx="2646725" cy="365125"/>
          </a:xfrm>
          <a:prstGeom prst="rect">
            <a:avLst/>
          </a:prstGeom>
        </p:spPr>
        <p:txBody>
          <a:bodyPr vert="horz" lIns="91440" tIns="45720" rIns="91440" bIns="45720" rtlCol="0" anchor="ctr"/>
          <a:lstStyle>
            <a:defPPr>
              <a:defRPr lang="en-US"/>
            </a:defPPr>
            <a:lvl1pPr marL="0" algn="l"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AB23B9F-B223-42FC-B961-B8BFC75D2259}" type="datetime1">
              <a:rPr lang="en-US" smtClean="0">
                <a:solidFill>
                  <a:schemeClr val="tx2">
                    <a:alpha val="60000"/>
                  </a:schemeClr>
                </a:solidFill>
              </a:rPr>
              <a:pPr/>
              <a:t>4/21/2024</a:t>
            </a:fld>
            <a:endParaRPr lang="en-US" dirty="0">
              <a:solidFill>
                <a:schemeClr val="tx2">
                  <a:alpha val="60000"/>
                </a:schemeClr>
              </a:solidFill>
            </a:endParaRPr>
          </a:p>
        </p:txBody>
      </p:sp>
      <p:sp>
        <p:nvSpPr>
          <p:cNvPr id="11" name="Footer Placeholder 4">
            <a:extLst>
              <a:ext uri="{FF2B5EF4-FFF2-40B4-BE49-F238E27FC236}">
                <a16:creationId xmlns:a16="http://schemas.microsoft.com/office/drawing/2014/main" id="{BD47C5CB-0317-4DC6-A76F-38A5BB1FD1C2}"/>
              </a:ext>
            </a:extLst>
          </p:cNvPr>
          <p:cNvSpPr txBox="1">
            <a:spLocks/>
          </p:cNvSpPr>
          <p:nvPr userDrawn="1"/>
        </p:nvSpPr>
        <p:spPr>
          <a:xfrm>
            <a:off x="4044696" y="6429375"/>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solidFill>
                  <a:schemeClr val="tx2">
                    <a:alpha val="60000"/>
                  </a:schemeClr>
                </a:solidFill>
              </a:rPr>
              <a:t>Sample footer text</a:t>
            </a:r>
            <a:endParaRPr lang="en-US" dirty="0">
              <a:solidFill>
                <a:schemeClr val="tx2">
                  <a:alpha val="60000"/>
                </a:schemeClr>
              </a:solidFill>
            </a:endParaRPr>
          </a:p>
        </p:txBody>
      </p:sp>
      <p:sp>
        <p:nvSpPr>
          <p:cNvPr id="12" name="Slide Number Placeholder 5">
            <a:extLst>
              <a:ext uri="{FF2B5EF4-FFF2-40B4-BE49-F238E27FC236}">
                <a16:creationId xmlns:a16="http://schemas.microsoft.com/office/drawing/2014/main" id="{8CCF6E15-0BE7-453B-BBD4-B379C390AD22}"/>
              </a:ext>
            </a:extLst>
          </p:cNvPr>
          <p:cNvSpPr txBox="1">
            <a:spLocks/>
          </p:cNvSpPr>
          <p:nvPr userDrawn="1"/>
        </p:nvSpPr>
        <p:spPr>
          <a:xfrm>
            <a:off x="8613648" y="6429375"/>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8844951-7827-47D4-8276-7DDE1FA7D85A}" type="slidenum">
              <a:rPr lang="en-US" smtClean="0">
                <a:solidFill>
                  <a:schemeClr val="tx2">
                    <a:alpha val="60000"/>
                  </a:schemeClr>
                </a:solidFill>
              </a:rPr>
              <a:pPr/>
              <a:t>‹#›</a:t>
            </a:fld>
            <a:endParaRPr lang="en-US" dirty="0">
              <a:solidFill>
                <a:schemeClr val="tx2">
                  <a:alpha val="60000"/>
                </a:schemeClr>
              </a:solidFill>
            </a:endParaRPr>
          </a:p>
        </p:txBody>
      </p:sp>
      <p:sp>
        <p:nvSpPr>
          <p:cNvPr id="14" name="Picture Placeholder 13">
            <a:extLst>
              <a:ext uri="{FF2B5EF4-FFF2-40B4-BE49-F238E27FC236}">
                <a16:creationId xmlns:a16="http://schemas.microsoft.com/office/drawing/2014/main" id="{0E092228-4487-4E3A-AEE3-12DC34A061E2}"/>
              </a:ext>
            </a:extLst>
          </p:cNvPr>
          <p:cNvSpPr>
            <a:spLocks noGrp="1"/>
          </p:cNvSpPr>
          <p:nvPr>
            <p:ph type="pic" sz="quarter" idx="13"/>
          </p:nvPr>
        </p:nvSpPr>
        <p:spPr>
          <a:xfrm>
            <a:off x="7424928" y="484632"/>
            <a:ext cx="4279392" cy="2862072"/>
          </a:xfrm>
          <a:solidFill>
            <a:schemeClr val="accent6"/>
          </a:solidFill>
        </p:spPr>
        <p:txBody>
          <a:bodyPr/>
          <a:lstStyle/>
          <a:p>
            <a:r>
              <a:rPr lang="en-US"/>
              <a:t>Click icon to add picture</a:t>
            </a:r>
          </a:p>
        </p:txBody>
      </p:sp>
      <p:sp>
        <p:nvSpPr>
          <p:cNvPr id="15" name="Picture Placeholder 13">
            <a:extLst>
              <a:ext uri="{FF2B5EF4-FFF2-40B4-BE49-F238E27FC236}">
                <a16:creationId xmlns:a16="http://schemas.microsoft.com/office/drawing/2014/main" id="{6AB20921-6E7F-4BD8-9399-D18CABB64B9A}"/>
              </a:ext>
            </a:extLst>
          </p:cNvPr>
          <p:cNvSpPr>
            <a:spLocks noGrp="1"/>
          </p:cNvSpPr>
          <p:nvPr>
            <p:ph type="pic" sz="quarter" idx="14"/>
          </p:nvPr>
        </p:nvSpPr>
        <p:spPr>
          <a:xfrm>
            <a:off x="7424928" y="3511296"/>
            <a:ext cx="4279392" cy="2862072"/>
          </a:xfrm>
          <a:solidFill>
            <a:schemeClr val="accent6"/>
          </a:solidFill>
        </p:spPr>
        <p:txBody>
          <a:bodyPr/>
          <a:lstStyle/>
          <a:p>
            <a:r>
              <a:rPr lang="en-US"/>
              <a:t>Click icon to add picture</a:t>
            </a:r>
          </a:p>
        </p:txBody>
      </p:sp>
    </p:spTree>
    <p:extLst>
      <p:ext uri="{BB962C8B-B14F-4D97-AF65-F5344CB8AC3E}">
        <p14:creationId xmlns:p14="http://schemas.microsoft.com/office/powerpoint/2010/main" val="4230430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022B425-A1C3-4DFE-BF49-1B9F96D46B2A}"/>
              </a:ext>
            </a:extLst>
          </p:cNvPr>
          <p:cNvSpPr>
            <a:spLocks noGrp="1"/>
          </p:cNvSpPr>
          <p:nvPr>
            <p:ph type="title"/>
          </p:nvPr>
        </p:nvSpPr>
        <p:spPr>
          <a:xfrm>
            <a:off x="841248" y="3893769"/>
            <a:ext cx="5992550" cy="2319306"/>
          </a:xfrm>
        </p:spPr>
        <p:txBody>
          <a:bodyPr anchor="t">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14" name="Picture Placeholder 13">
            <a:extLst>
              <a:ext uri="{FF2B5EF4-FFF2-40B4-BE49-F238E27FC236}">
                <a16:creationId xmlns:a16="http://schemas.microsoft.com/office/drawing/2014/main" id="{2AEC60F9-EA79-4A18-B040-024AFB62FD5E}"/>
              </a:ext>
            </a:extLst>
          </p:cNvPr>
          <p:cNvSpPr>
            <a:spLocks noGrp="1"/>
          </p:cNvSpPr>
          <p:nvPr>
            <p:ph type="pic" sz="quarter" idx="13"/>
          </p:nvPr>
        </p:nvSpPr>
        <p:spPr>
          <a:xfrm>
            <a:off x="493776" y="484632"/>
            <a:ext cx="11210544" cy="3191256"/>
          </a:xfrm>
          <a:solidFill>
            <a:schemeClr val="accent6"/>
          </a:solidFill>
        </p:spPr>
        <p:txBody>
          <a:bodyPr/>
          <a:lstStyle/>
          <a:p>
            <a:r>
              <a:rPr lang="en-US"/>
              <a:t>Click icon to add picture</a:t>
            </a:r>
            <a:endParaRPr lang="en-US" dirty="0"/>
          </a:p>
        </p:txBody>
      </p:sp>
      <p:sp>
        <p:nvSpPr>
          <p:cNvPr id="9" name="Content Placeholder 2">
            <a:extLst>
              <a:ext uri="{FF2B5EF4-FFF2-40B4-BE49-F238E27FC236}">
                <a16:creationId xmlns:a16="http://schemas.microsoft.com/office/drawing/2014/main" id="{83B88B7B-A749-40EA-A140-38D1E04EFF4F}"/>
              </a:ext>
            </a:extLst>
          </p:cNvPr>
          <p:cNvSpPr>
            <a:spLocks noGrp="1"/>
          </p:cNvSpPr>
          <p:nvPr>
            <p:ph idx="1"/>
          </p:nvPr>
        </p:nvSpPr>
        <p:spPr>
          <a:xfrm>
            <a:off x="6979133" y="3893770"/>
            <a:ext cx="4377714" cy="2319306"/>
          </a:xfrm>
        </p:spPr>
        <p:txBody>
          <a:bodyPr anchor="t">
            <a:normAutofit/>
          </a:bodyPr>
          <a:lstStyle>
            <a:lvl1pPr marL="0" indent="0">
              <a:buNone/>
              <a:defRPr sz="2800"/>
            </a:lvl1pPr>
          </a:lstStyle>
          <a:p>
            <a:pPr marL="228600" lvl="0" indent="-228600"/>
            <a:r>
              <a:rPr lang="en-US" sz="1800">
                <a:solidFill>
                  <a:schemeClr val="tx2">
                    <a:alpha val="60000"/>
                  </a:schemeClr>
                </a:solidFill>
              </a:rPr>
              <a:t>Click to edit Master text styles</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a:xfrm>
            <a:off x="838200" y="6418489"/>
            <a:ext cx="2743200" cy="365125"/>
          </a:xfrm>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761320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3520951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r>
              <a:rPr lang="en-US"/>
              <a:t>3/1/20XX</a:t>
            </a:r>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9398768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831850" y="1709738"/>
            <a:ext cx="1051560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r>
              <a:rPr lang="en-US"/>
              <a:t>3/1/20XX</a:t>
            </a:r>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0901295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lvl1pPr>
              <a:defRPr sz="4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838200" y="2057399"/>
            <a:ext cx="5181600"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2057399"/>
            <a:ext cx="5181600"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r>
              <a:rPr lang="en-US"/>
              <a:t>3/1/20XX</a:t>
            </a:r>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4069730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r>
              <a:rPr lang="en-US"/>
              <a:t>3/1/20XX</a:t>
            </a:r>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0768130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3716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r>
              <a:rPr lang="en-US"/>
              <a:t>3/1/20XX</a:t>
            </a:r>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6776152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13716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r>
              <a:rPr lang="en-US"/>
              <a:t>3/1/20XX</a:t>
            </a:r>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574085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DD7EAFE6-2BB9-41FB-9CF4-588CFC708774}"/>
              </a:ext>
            </a:extLst>
          </p:cNvPr>
          <p:cNvSpPr/>
          <p:nvPr/>
        </p:nvSpPr>
        <p:spPr>
          <a:xfrm>
            <a:off x="1524"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838200" y="68103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838200" y="2178657"/>
            <a:ext cx="10515600" cy="39983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838200" y="6429375"/>
            <a:ext cx="2743200" cy="365125"/>
          </a:xfrm>
          <a:prstGeom prst="rect">
            <a:avLst/>
          </a:prstGeom>
        </p:spPr>
        <p:txBody>
          <a:bodyPr vert="horz" lIns="91440" tIns="45720" rIns="91440" bIns="45720" rtlCol="0" anchor="ctr"/>
          <a:lstStyle>
            <a:lvl1pPr algn="l">
              <a:defRPr sz="900" cap="all" spc="150" baseline="0">
                <a:solidFill>
                  <a:srgbClr val="FFFFFF"/>
                </a:solidFill>
              </a:defRPr>
            </a:lvl1pPr>
          </a:lstStyle>
          <a:p>
            <a:r>
              <a:rPr lang="en-US"/>
              <a:t>3/1/20XX</a:t>
            </a:r>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038600" y="6429375"/>
            <a:ext cx="4114800" cy="365125"/>
          </a:xfrm>
          <a:prstGeom prst="rect">
            <a:avLst/>
          </a:prstGeom>
        </p:spPr>
        <p:txBody>
          <a:bodyPr vert="horz" lIns="91440" tIns="45720" rIns="91440" bIns="45720" rtlCol="0" anchor="ctr"/>
          <a:lstStyle>
            <a:lvl1pPr algn="ctr">
              <a:defRPr sz="900" cap="all" spc="150" baseline="0">
                <a:solidFill>
                  <a:srgbClr val="FFFFFF"/>
                </a:solidFill>
              </a:defRPr>
            </a:lvl1pPr>
          </a:lstStyle>
          <a:p>
            <a:r>
              <a:rPr lang="en-US">
                <a:solidFill>
                  <a:srgbClr val="FFFFFF"/>
                </a:solidFill>
              </a:rPr>
              <a:t>SAMPLE FOOTER TEXT</a:t>
            </a: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8610600" y="6429375"/>
            <a:ext cx="2743200" cy="365125"/>
          </a:xfrm>
          <a:prstGeom prst="rect">
            <a:avLst/>
          </a:prstGeom>
        </p:spPr>
        <p:txBody>
          <a:bodyPr vert="horz" lIns="91440" tIns="45720" rIns="91440" bIns="45720" rtlCol="0" anchor="ctr"/>
          <a:lstStyle>
            <a:lvl1pPr algn="r">
              <a:defRPr sz="900" cap="all" spc="150" baseline="0">
                <a:solidFill>
                  <a:srgbClr val="FFFFFF"/>
                </a:solidFill>
              </a:defRPr>
            </a:lvl1pPr>
          </a:lstStyle>
          <a:p>
            <a:fld id="{28844951-7827-47D4-8276-7DDE1FA7D85A}" type="slidenum">
              <a:rPr lang="en-US" smtClean="0"/>
              <a:pPr/>
              <a:t>‹#›</a:t>
            </a:fld>
            <a:endParaRPr lang="en-US"/>
          </a:p>
        </p:txBody>
      </p:sp>
    </p:spTree>
    <p:extLst>
      <p:ext uri="{BB962C8B-B14F-4D97-AF65-F5344CB8AC3E}">
        <p14:creationId xmlns:p14="http://schemas.microsoft.com/office/powerpoint/2010/main" val="2314514164"/>
      </p:ext>
    </p:extLst>
  </p:cSld>
  <p:clrMap bg1="lt1" tx1="dk1" bg2="lt2" tx2="dk2" accent1="accent1" accent2="accent2" accent3="accent3" accent4="accent4" accent5="accent5" accent6="accent6" hlink="hlink" folHlink="folHlink"/>
  <p:sldLayoutIdLst>
    <p:sldLayoutId id="2147483697" r:id="rId1"/>
    <p:sldLayoutId id="2147483696" r:id="rId2"/>
    <p:sldLayoutId id="2147483699" r:id="rId3"/>
    <p:sldLayoutId id="2147483698" r:id="rId4"/>
    <p:sldLayoutId id="2147483686" r:id="rId5"/>
    <p:sldLayoutId id="2147483700" r:id="rId6"/>
    <p:sldLayoutId id="2147483705" r:id="rId7"/>
    <p:sldLayoutId id="2147483689" r:id="rId8"/>
    <p:sldLayoutId id="2147483704" r:id="rId9"/>
    <p:sldLayoutId id="2147483702" r:id="rId10"/>
    <p:sldLayoutId id="2147483701" r:id="rId11"/>
    <p:sldLayoutId id="2147483703" r:id="rId12"/>
    <p:sldLayoutId id="2147483685" r:id="rId13"/>
    <p:sldLayoutId id="2147483687" r:id="rId14"/>
    <p:sldLayoutId id="2147483688" r:id="rId15"/>
    <p:sldLayoutId id="2147483690" r:id="rId16"/>
    <p:sldLayoutId id="2147483692" r:id="rId17"/>
    <p:sldLayoutId id="2147483693" r:id="rId18"/>
  </p:sldLayoutIdLst>
  <p:hf hdr="0"/>
  <p:txStyles>
    <p:titleStyle>
      <a:lvl1pPr marL="0" algn="l" defTabSz="914400" rtl="0" eaLnBrk="1" latinLnBrk="0" hangingPunct="1">
        <a:lnSpc>
          <a:spcPct val="90000"/>
        </a:lnSpc>
        <a:spcBef>
          <a:spcPct val="0"/>
        </a:spcBef>
        <a:buNone/>
        <a:defRPr lang="en-US" sz="5200" kern="1200" dirty="0">
          <a:gradFill flip="none" rotWithShape="1">
            <a:gsLst>
              <a:gs pos="0">
                <a:schemeClr val="accent5"/>
              </a:gs>
              <a:gs pos="100000">
                <a:schemeClr val="accent1">
                  <a:alpha val="70000"/>
                </a:schemeClr>
              </a:gs>
            </a:gsLst>
            <a:lin ang="0" scaled="1"/>
            <a:tileRect/>
          </a:gradFill>
          <a:latin typeface="+mj-lt"/>
          <a:ea typeface="+mn-ea"/>
          <a:cs typeface="Angsana New" panose="02020603050405020304" pitchFamily="18" charset="-34"/>
        </a:defRPr>
      </a:lvl1pPr>
    </p:titleStyle>
    <p:bodyStyle>
      <a:lvl1pPr marL="457200" indent="-228600" algn="l" defTabSz="914400" rtl="0" eaLnBrk="1" latinLnBrk="0" hangingPunct="1">
        <a:lnSpc>
          <a:spcPct val="110000"/>
        </a:lnSpc>
        <a:spcBef>
          <a:spcPts val="1000"/>
        </a:spcBef>
        <a:buClr>
          <a:schemeClr val="tx2">
            <a:lumMod val="10000"/>
            <a:lumOff val="90000"/>
          </a:schemeClr>
        </a:buClr>
        <a:buSzPct val="80000"/>
        <a:buFont typeface="Wingdings" panose="05000000000000000000" pitchFamily="2" charset="2"/>
        <a:buChar char="§"/>
        <a:defRPr sz="32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9A7C78-91FD-4B88-953D-5A4363761BD1}"/>
              </a:ext>
            </a:extLst>
          </p:cNvPr>
          <p:cNvSpPr>
            <a:spLocks noGrp="1"/>
          </p:cNvSpPr>
          <p:nvPr>
            <p:ph type="ctrTitle"/>
          </p:nvPr>
        </p:nvSpPr>
        <p:spPr>
          <a:xfrm>
            <a:off x="1524000" y="466742"/>
            <a:ext cx="9144000" cy="2387600"/>
          </a:xfrm>
        </p:spPr>
        <p:txBody>
          <a:bodyPr anchor="b" anchorCtr="0"/>
          <a:lstStyle/>
          <a:p>
            <a:r>
              <a:rPr lang="en-US" dirty="0"/>
              <a:t>Collective Worship</a:t>
            </a:r>
          </a:p>
        </p:txBody>
      </p:sp>
      <p:sp>
        <p:nvSpPr>
          <p:cNvPr id="5" name="Subtitle 4">
            <a:extLst>
              <a:ext uri="{FF2B5EF4-FFF2-40B4-BE49-F238E27FC236}">
                <a16:creationId xmlns:a16="http://schemas.microsoft.com/office/drawing/2014/main" id="{AD04BED3-CF2E-4CAD-8CE8-ED3ED12AEBD6}"/>
              </a:ext>
            </a:extLst>
          </p:cNvPr>
          <p:cNvSpPr>
            <a:spLocks noGrp="1"/>
          </p:cNvSpPr>
          <p:nvPr>
            <p:ph type="body" sz="quarter" idx="15"/>
          </p:nvPr>
        </p:nvSpPr>
        <p:spPr>
          <a:xfrm>
            <a:off x="1524000" y="2962275"/>
            <a:ext cx="9144000" cy="2451100"/>
          </a:xfrm>
        </p:spPr>
        <p:txBody>
          <a:bodyPr/>
          <a:lstStyle/>
          <a:p>
            <a:r>
              <a:rPr lang="en-US" dirty="0"/>
              <a:t>Delivered by: Scarlett and Darcy </a:t>
            </a:r>
          </a:p>
          <a:p>
            <a:r>
              <a:rPr lang="en-US" dirty="0"/>
              <a:t>Date: 23.01.24</a:t>
            </a:r>
          </a:p>
        </p:txBody>
      </p:sp>
      <p:pic>
        <p:nvPicPr>
          <p:cNvPr id="2" name="Picture 1">
            <a:extLst>
              <a:ext uri="{FF2B5EF4-FFF2-40B4-BE49-F238E27FC236}">
                <a16:creationId xmlns:a16="http://schemas.microsoft.com/office/drawing/2014/main" id="{D21B1061-2A69-4280-81C9-1E06BE0DFAA2}"/>
              </a:ext>
            </a:extLst>
          </p:cNvPr>
          <p:cNvPicPr>
            <a:picLocks noChangeAspect="1"/>
          </p:cNvPicPr>
          <p:nvPr/>
        </p:nvPicPr>
        <p:blipFill>
          <a:blip r:embed="rId2"/>
          <a:stretch>
            <a:fillRect/>
          </a:stretch>
        </p:blipFill>
        <p:spPr>
          <a:xfrm>
            <a:off x="5467350" y="5092667"/>
            <a:ext cx="1445364" cy="1544192"/>
          </a:xfrm>
          <a:prstGeom prst="rect">
            <a:avLst/>
          </a:prstGeom>
        </p:spPr>
      </p:pic>
    </p:spTree>
    <p:extLst>
      <p:ext uri="{BB962C8B-B14F-4D97-AF65-F5344CB8AC3E}">
        <p14:creationId xmlns:p14="http://schemas.microsoft.com/office/powerpoint/2010/main" val="703580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493B6-5888-4671-9388-CACD8D87290A}"/>
              </a:ext>
            </a:extLst>
          </p:cNvPr>
          <p:cNvSpPr>
            <a:spLocks noGrp="1"/>
          </p:cNvSpPr>
          <p:nvPr>
            <p:ph type="title"/>
          </p:nvPr>
        </p:nvSpPr>
        <p:spPr>
          <a:xfrm>
            <a:off x="838200" y="914399"/>
            <a:ext cx="4308566" cy="2827422"/>
          </a:xfrm>
        </p:spPr>
        <p:txBody>
          <a:bodyPr/>
          <a:lstStyle/>
          <a:p>
            <a:r>
              <a:rPr lang="en-GB" dirty="0"/>
              <a:t>Gather. </a:t>
            </a:r>
          </a:p>
        </p:txBody>
      </p:sp>
      <p:sp>
        <p:nvSpPr>
          <p:cNvPr id="3" name="Content Placeholder 2">
            <a:extLst>
              <a:ext uri="{FF2B5EF4-FFF2-40B4-BE49-F238E27FC236}">
                <a16:creationId xmlns:a16="http://schemas.microsoft.com/office/drawing/2014/main" id="{38E36FCC-30D6-46AF-9D99-57E611AE79E9}"/>
              </a:ext>
            </a:extLst>
          </p:cNvPr>
          <p:cNvSpPr>
            <a:spLocks noGrp="1"/>
          </p:cNvSpPr>
          <p:nvPr>
            <p:ph idx="1"/>
          </p:nvPr>
        </p:nvSpPr>
        <p:spPr>
          <a:xfrm>
            <a:off x="4785064" y="914400"/>
            <a:ext cx="6568735" cy="2827422"/>
          </a:xfrm>
        </p:spPr>
        <p:txBody>
          <a:bodyPr>
            <a:normAutofit fontScale="77500" lnSpcReduction="20000"/>
          </a:bodyPr>
          <a:lstStyle/>
          <a:p>
            <a:r>
              <a:rPr lang="en-GB" dirty="0"/>
              <a:t>Light a candle and say this is Jesus the light of the world.</a:t>
            </a:r>
          </a:p>
          <a:p>
            <a:endParaRPr lang="en-GB" dirty="0"/>
          </a:p>
          <a:p>
            <a:r>
              <a:rPr lang="en-GB" dirty="0"/>
              <a:t>Watch the flickering flame and feel the presence.</a:t>
            </a:r>
          </a:p>
          <a:p>
            <a:endParaRPr lang="en-GB" dirty="0"/>
          </a:p>
          <a:p>
            <a:r>
              <a:rPr lang="en-GB" dirty="0"/>
              <a:t>We invite you to make the sign of the cross together.</a:t>
            </a:r>
          </a:p>
        </p:txBody>
      </p:sp>
      <p:pic>
        <p:nvPicPr>
          <p:cNvPr id="13" name="Picture Placeholder 12">
            <a:extLst>
              <a:ext uri="{FF2B5EF4-FFF2-40B4-BE49-F238E27FC236}">
                <a16:creationId xmlns:a16="http://schemas.microsoft.com/office/drawing/2014/main" id="{5E74FF84-1CF1-40FB-BE68-9CA844AE468B}"/>
              </a:ext>
            </a:extLst>
          </p:cNvPr>
          <p:cNvPicPr>
            <a:picLocks noGrp="1" noChangeAspect="1"/>
          </p:cNvPicPr>
          <p:nvPr>
            <p:ph type="pic" sz="quarter" idx="14"/>
          </p:nvPr>
        </p:nvPicPr>
        <p:blipFill>
          <a:blip r:embed="rId4"/>
          <a:srcRect t="11274" b="11274"/>
          <a:stretch>
            <a:fillRect/>
          </a:stretch>
        </p:blipFill>
        <p:spPr>
          <a:xfrm>
            <a:off x="4955174" y="4224525"/>
            <a:ext cx="2281651" cy="1887750"/>
          </a:xfrm>
          <a:prstGeom prst="rect">
            <a:avLst/>
          </a:prstGeom>
        </p:spPr>
      </p:pic>
      <p:sp>
        <p:nvSpPr>
          <p:cNvPr id="8" name="Date Placeholder 7">
            <a:extLst>
              <a:ext uri="{FF2B5EF4-FFF2-40B4-BE49-F238E27FC236}">
                <a16:creationId xmlns:a16="http://schemas.microsoft.com/office/drawing/2014/main" id="{8FBF74FD-5D53-4B09-A300-DD67EF728209}"/>
              </a:ext>
            </a:extLst>
          </p:cNvPr>
          <p:cNvSpPr>
            <a:spLocks noGrp="1"/>
          </p:cNvSpPr>
          <p:nvPr>
            <p:ph type="dt" sz="half" idx="10"/>
          </p:nvPr>
        </p:nvSpPr>
        <p:spPr/>
        <p:txBody>
          <a:bodyPr/>
          <a:lstStyle/>
          <a:p>
            <a:r>
              <a:rPr lang="en-US"/>
              <a:t>3/1/20XX</a:t>
            </a:r>
          </a:p>
        </p:txBody>
      </p:sp>
      <p:sp>
        <p:nvSpPr>
          <p:cNvPr id="9" name="Footer Placeholder 8">
            <a:extLst>
              <a:ext uri="{FF2B5EF4-FFF2-40B4-BE49-F238E27FC236}">
                <a16:creationId xmlns:a16="http://schemas.microsoft.com/office/drawing/2014/main" id="{07B74171-FEEC-426D-9A3B-61CE8BC2944C}"/>
              </a:ext>
            </a:extLst>
          </p:cNvPr>
          <p:cNvSpPr>
            <a:spLocks noGrp="1"/>
          </p:cNvSpPr>
          <p:nvPr>
            <p:ph type="ftr" sz="quarter" idx="11"/>
          </p:nvPr>
        </p:nvSpPr>
        <p:spPr/>
        <p:txBody>
          <a:bodyPr/>
          <a:lstStyle/>
          <a:p>
            <a:r>
              <a:rPr lang="en-US"/>
              <a:t>SAMPLE FOOTER TEXT</a:t>
            </a:r>
          </a:p>
        </p:txBody>
      </p:sp>
      <p:sp>
        <p:nvSpPr>
          <p:cNvPr id="10" name="Slide Number Placeholder 9">
            <a:extLst>
              <a:ext uri="{FF2B5EF4-FFF2-40B4-BE49-F238E27FC236}">
                <a16:creationId xmlns:a16="http://schemas.microsoft.com/office/drawing/2014/main" id="{C2587C4F-4B5A-492B-BC22-41A4D73EA346}"/>
              </a:ext>
            </a:extLst>
          </p:cNvPr>
          <p:cNvSpPr>
            <a:spLocks noGrp="1"/>
          </p:cNvSpPr>
          <p:nvPr>
            <p:ph type="sldNum" sz="quarter" idx="12"/>
          </p:nvPr>
        </p:nvSpPr>
        <p:spPr/>
        <p:txBody>
          <a:bodyPr/>
          <a:lstStyle/>
          <a:p>
            <a:fld id="{28844951-7827-47D4-8276-7DDE1FA7D85A}" type="slidenum">
              <a:rPr lang="en-US" smtClean="0"/>
              <a:t>2</a:t>
            </a:fld>
            <a:endParaRPr lang="en-US"/>
          </a:p>
        </p:txBody>
      </p:sp>
      <p:sp>
        <p:nvSpPr>
          <p:cNvPr id="6" name="TextBox 5">
            <a:extLst>
              <a:ext uri="{FF2B5EF4-FFF2-40B4-BE49-F238E27FC236}">
                <a16:creationId xmlns:a16="http://schemas.microsoft.com/office/drawing/2014/main" id="{C6242303-B47E-4C84-8E7A-D4F2C4F3CBC1}"/>
              </a:ext>
            </a:extLst>
          </p:cNvPr>
          <p:cNvSpPr txBox="1"/>
          <p:nvPr/>
        </p:nvSpPr>
        <p:spPr>
          <a:xfrm>
            <a:off x="838200" y="2086318"/>
            <a:ext cx="2640874" cy="2554545"/>
          </a:xfrm>
          <a:prstGeom prst="rect">
            <a:avLst/>
          </a:prstGeom>
          <a:noFill/>
        </p:spPr>
        <p:txBody>
          <a:bodyPr wrap="square" rtlCol="0">
            <a:spAutoFit/>
          </a:bodyPr>
          <a:lstStyle/>
          <a:p>
            <a:r>
              <a:rPr lang="en-GB" sz="4000" dirty="0"/>
              <a:t>To gather, we will sing a hymn. </a:t>
            </a:r>
          </a:p>
        </p:txBody>
      </p:sp>
      <p:sp>
        <p:nvSpPr>
          <p:cNvPr id="14" name="TextBox 13">
            <a:extLst>
              <a:ext uri="{FF2B5EF4-FFF2-40B4-BE49-F238E27FC236}">
                <a16:creationId xmlns:a16="http://schemas.microsoft.com/office/drawing/2014/main" id="{5641AF62-BBC0-46FE-A787-259F603870E0}"/>
              </a:ext>
            </a:extLst>
          </p:cNvPr>
          <p:cNvSpPr txBox="1"/>
          <p:nvPr/>
        </p:nvSpPr>
        <p:spPr>
          <a:xfrm>
            <a:off x="991689" y="3798506"/>
            <a:ext cx="6093822" cy="369332"/>
          </a:xfrm>
          <a:prstGeom prst="rect">
            <a:avLst/>
          </a:prstGeom>
          <a:noFill/>
        </p:spPr>
        <p:txBody>
          <a:bodyPr wrap="square">
            <a:spAutoFit/>
          </a:bodyPr>
          <a:lstStyle/>
          <a:p>
            <a:endParaRPr lang="en-GB" dirty="0"/>
          </a:p>
        </p:txBody>
      </p:sp>
      <p:pic>
        <p:nvPicPr>
          <p:cNvPr id="4" name="16 God loves me">
            <a:hlinkClick r:id="" action="ppaction://media"/>
            <a:extLst>
              <a:ext uri="{FF2B5EF4-FFF2-40B4-BE49-F238E27FC236}">
                <a16:creationId xmlns:a16="http://schemas.microsoft.com/office/drawing/2014/main" id="{7AC79BD4-0E6E-4713-9B5C-C0F5A7C67B0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3008" y="5113888"/>
            <a:ext cx="487363" cy="487363"/>
          </a:xfrm>
          <a:prstGeom prst="rect">
            <a:avLst/>
          </a:prstGeom>
        </p:spPr>
      </p:pic>
    </p:spTree>
    <p:extLst>
      <p:ext uri="{BB962C8B-B14F-4D97-AF65-F5344CB8AC3E}">
        <p14:creationId xmlns:p14="http://schemas.microsoft.com/office/powerpoint/2010/main" val="1688920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06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57686-487A-4245-814E-58B1C25C675C}"/>
              </a:ext>
            </a:extLst>
          </p:cNvPr>
          <p:cNvSpPr>
            <a:spLocks noGrp="1"/>
          </p:cNvSpPr>
          <p:nvPr>
            <p:ph type="title"/>
          </p:nvPr>
        </p:nvSpPr>
        <p:spPr>
          <a:xfrm>
            <a:off x="713913" y="1401286"/>
            <a:ext cx="9846229" cy="2541788"/>
          </a:xfrm>
        </p:spPr>
        <p:txBody>
          <a:bodyPr>
            <a:normAutofit fontScale="90000"/>
          </a:bodyPr>
          <a:lstStyle/>
          <a:p>
            <a:pPr>
              <a:lnSpc>
                <a:spcPct val="150000"/>
              </a:lnSpc>
            </a:pPr>
            <a:r>
              <a:rPr lang="en-GB" sz="3600" b="0" i="0" dirty="0">
                <a:solidFill>
                  <a:srgbClr val="202124"/>
                </a:solidFill>
                <a:effectLst/>
                <a:latin typeface="Google Sans"/>
              </a:rPr>
              <a:t>Gracious God, </a:t>
            </a:r>
            <a:br>
              <a:rPr lang="en-GB" sz="3600" b="0" i="0" dirty="0">
                <a:solidFill>
                  <a:srgbClr val="202124"/>
                </a:solidFill>
                <a:effectLst/>
                <a:latin typeface="Google Sans"/>
              </a:rPr>
            </a:br>
            <a:r>
              <a:rPr lang="en-GB" sz="3600" b="0" i="0" dirty="0">
                <a:solidFill>
                  <a:srgbClr val="202124"/>
                </a:solidFill>
                <a:effectLst/>
                <a:latin typeface="Google Sans"/>
              </a:rPr>
              <a:t>from love we are made and to love we shall return. May our love for one another kindle flames of joy and hope. May the light and warmth of your grace inspire us to follow the Way of Jesus Christ, and serve you in your Kingdom, now and for ever.</a:t>
            </a:r>
            <a:br>
              <a:rPr lang="en-GB" sz="3600" b="0" i="0" dirty="0">
                <a:solidFill>
                  <a:srgbClr val="202124"/>
                </a:solidFill>
                <a:effectLst/>
                <a:latin typeface="Google Sans"/>
              </a:rPr>
            </a:br>
            <a:r>
              <a:rPr lang="en-GB" sz="3600" b="0" i="0" dirty="0">
                <a:solidFill>
                  <a:srgbClr val="202124"/>
                </a:solidFill>
                <a:effectLst/>
                <a:latin typeface="Google Sans"/>
              </a:rPr>
              <a:t>Amen</a:t>
            </a:r>
            <a:endParaRPr lang="en-US" sz="3600" dirty="0"/>
          </a:p>
        </p:txBody>
      </p:sp>
      <p:sp>
        <p:nvSpPr>
          <p:cNvPr id="16" name="Date Placeholder 15">
            <a:extLst>
              <a:ext uri="{FF2B5EF4-FFF2-40B4-BE49-F238E27FC236}">
                <a16:creationId xmlns:a16="http://schemas.microsoft.com/office/drawing/2014/main" id="{7FFBE36B-5CC8-44EE-801B-6159157B5328}"/>
              </a:ext>
            </a:extLst>
          </p:cNvPr>
          <p:cNvSpPr>
            <a:spLocks noGrp="1"/>
          </p:cNvSpPr>
          <p:nvPr>
            <p:ph type="dt" sz="half" idx="10"/>
          </p:nvPr>
        </p:nvSpPr>
        <p:spPr>
          <a:xfrm>
            <a:off x="838200" y="6429375"/>
            <a:ext cx="2743200" cy="365125"/>
          </a:xfrm>
        </p:spPr>
        <p:txBody>
          <a:bodyPr/>
          <a:lstStyle/>
          <a:p>
            <a:r>
              <a:rPr lang="en-US"/>
              <a:t>3/1/20XX</a:t>
            </a:r>
          </a:p>
        </p:txBody>
      </p:sp>
      <p:sp>
        <p:nvSpPr>
          <p:cNvPr id="17" name="Footer Placeholder 16">
            <a:extLst>
              <a:ext uri="{FF2B5EF4-FFF2-40B4-BE49-F238E27FC236}">
                <a16:creationId xmlns:a16="http://schemas.microsoft.com/office/drawing/2014/main" id="{FF014D18-B223-4ED4-BCCA-1E4C38285697}"/>
              </a:ext>
            </a:extLst>
          </p:cNvPr>
          <p:cNvSpPr>
            <a:spLocks noGrp="1"/>
          </p:cNvSpPr>
          <p:nvPr>
            <p:ph type="ftr" sz="quarter" idx="11"/>
          </p:nvPr>
        </p:nvSpPr>
        <p:spPr>
          <a:xfrm>
            <a:off x="4038600" y="6429375"/>
            <a:ext cx="4114800" cy="365125"/>
          </a:xfrm>
        </p:spPr>
        <p:txBody>
          <a:bodyPr/>
          <a:lstStyle/>
          <a:p>
            <a:r>
              <a:rPr lang="en-US"/>
              <a:t>SAMPLE FOOTER TEXT</a:t>
            </a:r>
          </a:p>
        </p:txBody>
      </p:sp>
      <p:sp>
        <p:nvSpPr>
          <p:cNvPr id="18" name="Slide Number Placeholder 17">
            <a:extLst>
              <a:ext uri="{FF2B5EF4-FFF2-40B4-BE49-F238E27FC236}">
                <a16:creationId xmlns:a16="http://schemas.microsoft.com/office/drawing/2014/main" id="{41898C30-E58E-4EC9-8A27-DF1822A9863B}"/>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3</a:t>
            </a:fld>
            <a:endParaRPr lang="en-US"/>
          </a:p>
        </p:txBody>
      </p:sp>
      <p:pic>
        <p:nvPicPr>
          <p:cNvPr id="12" name="Picture 11" descr="Logo&#10;&#10;Description automatically generated">
            <a:extLst>
              <a:ext uri="{FF2B5EF4-FFF2-40B4-BE49-F238E27FC236}">
                <a16:creationId xmlns:a16="http://schemas.microsoft.com/office/drawing/2014/main" id="{394E70B0-8DD4-43A1-82AD-0C869AD50F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1075" y="4657724"/>
            <a:ext cx="1510459" cy="1609725"/>
          </a:xfrm>
          <a:prstGeom prst="rect">
            <a:avLst/>
          </a:prstGeom>
        </p:spPr>
      </p:pic>
      <p:sp>
        <p:nvSpPr>
          <p:cNvPr id="7" name="TextBox 6">
            <a:extLst>
              <a:ext uri="{FF2B5EF4-FFF2-40B4-BE49-F238E27FC236}">
                <a16:creationId xmlns:a16="http://schemas.microsoft.com/office/drawing/2014/main" id="{0BFDCACB-A124-41C1-A162-F7054AA616B6}"/>
              </a:ext>
            </a:extLst>
          </p:cNvPr>
          <p:cNvSpPr txBox="1"/>
          <p:nvPr/>
        </p:nvSpPr>
        <p:spPr>
          <a:xfrm>
            <a:off x="718351" y="782307"/>
            <a:ext cx="5726097" cy="369332"/>
          </a:xfrm>
          <a:prstGeom prst="rect">
            <a:avLst/>
          </a:prstGeom>
          <a:noFill/>
        </p:spPr>
        <p:txBody>
          <a:bodyPr wrap="square" rtlCol="0">
            <a:spAutoFit/>
          </a:bodyPr>
          <a:lstStyle/>
          <a:p>
            <a:r>
              <a:rPr lang="en-GB" dirty="0"/>
              <a:t>Please join your hands together.</a:t>
            </a:r>
          </a:p>
        </p:txBody>
      </p:sp>
    </p:spTree>
    <p:extLst>
      <p:ext uri="{BB962C8B-B14F-4D97-AF65-F5344CB8AC3E}">
        <p14:creationId xmlns:p14="http://schemas.microsoft.com/office/powerpoint/2010/main" val="2262346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Frame 1030">
            <a:extLst>
              <a:ext uri="{FF2B5EF4-FFF2-40B4-BE49-F238E27FC236}">
                <a16:creationId xmlns:a16="http://schemas.microsoft.com/office/drawing/2014/main" id="{DD7EAFE6-2BB9-41FB-9CF4-588CFC70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33" name="Rectangle 1032">
            <a:extLst>
              <a:ext uri="{FF2B5EF4-FFF2-40B4-BE49-F238E27FC236}">
                <a16:creationId xmlns:a16="http://schemas.microsoft.com/office/drawing/2014/main" id="{32768DCD-B824-413A-B330-8D57ADB37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96E45848-BEDA-4F24-9C4E-DA2120958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4"/>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B2BB8117-A903-442C-9223-A4FEB85C32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63"/>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9" name="Oval 1038">
            <a:extLst>
              <a:ext uri="{FF2B5EF4-FFF2-40B4-BE49-F238E27FC236}">
                <a16:creationId xmlns:a16="http://schemas.microsoft.com/office/drawing/2014/main" id="{C59300B8-3117-43F8-9F8E-68DB9F002F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743200" y="0"/>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1" name="Oval 1040">
            <a:extLst>
              <a:ext uri="{FF2B5EF4-FFF2-40B4-BE49-F238E27FC236}">
                <a16:creationId xmlns:a16="http://schemas.microsoft.com/office/drawing/2014/main" id="{1AFAE680-42C1-4104-B74F-B0A8F1FB26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3990" y="1194074"/>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3" name="Oval 1042">
            <a:extLst>
              <a:ext uri="{FF2B5EF4-FFF2-40B4-BE49-F238E27FC236}">
                <a16:creationId xmlns:a16="http://schemas.microsoft.com/office/drawing/2014/main" id="{828A8BA9-B3FE-4C96-A0A1-72A0D2C855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439622" y="194269"/>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5" name="Rectangle 1044">
            <a:extLst>
              <a:ext uri="{FF2B5EF4-FFF2-40B4-BE49-F238E27FC236}">
                <a16:creationId xmlns:a16="http://schemas.microsoft.com/office/drawing/2014/main" id="{16272B6F-135F-45E6-8F46-83B32059F2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3670" y="494950"/>
            <a:ext cx="5231130" cy="5871589"/>
          </a:xfrm>
          <a:prstGeom prst="rect">
            <a:avLst/>
          </a:prstGeom>
          <a:gradFill flip="none" rotWithShape="1">
            <a:gsLst>
              <a:gs pos="0">
                <a:schemeClr val="accent2"/>
              </a:gs>
              <a:gs pos="100000">
                <a:schemeClr val="accent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7" name="Frame 1046">
            <a:extLst>
              <a:ext uri="{FF2B5EF4-FFF2-40B4-BE49-F238E27FC236}">
                <a16:creationId xmlns:a16="http://schemas.microsoft.com/office/drawing/2014/main" id="{19F9CD66-32FC-448F-B4C5-67D17508A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B49352-2AB0-4ADD-96B9-AB0FAECB557C}"/>
              </a:ext>
            </a:extLst>
          </p:cNvPr>
          <p:cNvSpPr>
            <a:spLocks noGrp="1"/>
          </p:cNvSpPr>
          <p:nvPr>
            <p:ph type="title"/>
          </p:nvPr>
        </p:nvSpPr>
        <p:spPr>
          <a:xfrm>
            <a:off x="666101" y="-558164"/>
            <a:ext cx="5428375" cy="2076450"/>
          </a:xfrm>
        </p:spPr>
        <p:txBody>
          <a:bodyPr vert="horz" lIns="91440" tIns="45720" rIns="91440" bIns="45720" rtlCol="0" anchor="b">
            <a:normAutofit/>
          </a:bodyPr>
          <a:lstStyle/>
          <a:p>
            <a:r>
              <a:rPr lang="en-US" sz="4400" dirty="0">
                <a:solidFill>
                  <a:srgbClr val="FFFFFF"/>
                </a:solidFill>
              </a:rPr>
              <a:t>Listen.</a:t>
            </a:r>
          </a:p>
        </p:txBody>
      </p:sp>
      <p:sp>
        <p:nvSpPr>
          <p:cNvPr id="4" name="Content Placeholder 3">
            <a:extLst>
              <a:ext uri="{FF2B5EF4-FFF2-40B4-BE49-F238E27FC236}">
                <a16:creationId xmlns:a16="http://schemas.microsoft.com/office/drawing/2014/main" id="{BEC849A2-28F4-4E85-9509-9CF7A065DB7D}"/>
              </a:ext>
            </a:extLst>
          </p:cNvPr>
          <p:cNvSpPr>
            <a:spLocks noGrp="1"/>
          </p:cNvSpPr>
          <p:nvPr>
            <p:ph idx="1"/>
          </p:nvPr>
        </p:nvSpPr>
        <p:spPr>
          <a:xfrm>
            <a:off x="838200" y="2075787"/>
            <a:ext cx="5428375" cy="4101176"/>
          </a:xfrm>
        </p:spPr>
        <p:txBody>
          <a:bodyPr vert="horz" lIns="91440" tIns="45720" rIns="91440" bIns="45720" rtlCol="0">
            <a:normAutofit/>
          </a:bodyPr>
          <a:lstStyle/>
          <a:p>
            <a:pPr indent="-228600">
              <a:lnSpc>
                <a:spcPct val="110000"/>
              </a:lnSpc>
              <a:buFont typeface="Wingdings" panose="05000000000000000000" pitchFamily="2" charset="2"/>
              <a:buChar char="§"/>
            </a:pPr>
            <a:r>
              <a:rPr lang="en-US" sz="3200" b="0" i="0" dirty="0">
                <a:solidFill>
                  <a:srgbClr val="FFFFFF"/>
                </a:solidFill>
                <a:effectLst/>
              </a:rPr>
              <a:t>John 15:12: My command is this: Love each other as I have loved you. </a:t>
            </a:r>
          </a:p>
          <a:p>
            <a:pPr indent="-228600">
              <a:lnSpc>
                <a:spcPct val="110000"/>
              </a:lnSpc>
              <a:buFont typeface="Wingdings" panose="05000000000000000000" pitchFamily="2" charset="2"/>
              <a:buChar char="§"/>
            </a:pPr>
            <a:endParaRPr lang="en-US" sz="3200" dirty="0">
              <a:solidFill>
                <a:srgbClr val="FFFFFF"/>
              </a:solidFill>
            </a:endParaRPr>
          </a:p>
          <a:p>
            <a:pPr indent="-228600">
              <a:lnSpc>
                <a:spcPct val="110000"/>
              </a:lnSpc>
              <a:buFont typeface="Wingdings" panose="05000000000000000000" pitchFamily="2" charset="2"/>
              <a:buChar char="§"/>
            </a:pPr>
            <a:r>
              <a:rPr lang="en-US" sz="3200" b="0" i="0" dirty="0">
                <a:solidFill>
                  <a:srgbClr val="FFFFFF"/>
                </a:solidFill>
                <a:effectLst/>
              </a:rPr>
              <a:t>Corinthians 16:14: Do everything in love</a:t>
            </a:r>
            <a:r>
              <a:rPr lang="en-US" b="0" i="0" dirty="0">
                <a:solidFill>
                  <a:srgbClr val="FFFFFF"/>
                </a:solidFill>
                <a:effectLst/>
              </a:rPr>
              <a:t>.</a:t>
            </a:r>
            <a:endParaRPr lang="en-US" dirty="0">
              <a:solidFill>
                <a:srgbClr val="FFFFFF"/>
              </a:solidFill>
            </a:endParaRPr>
          </a:p>
        </p:txBody>
      </p:sp>
      <p:pic>
        <p:nvPicPr>
          <p:cNvPr id="1026" name="Picture 2" descr="HD wallpaper: hand heart form, love, sunset, romantic, hands, human hand,  heart shape | Wallpaper Flare">
            <a:extLst>
              <a:ext uri="{FF2B5EF4-FFF2-40B4-BE49-F238E27FC236}">
                <a16:creationId xmlns:a16="http://schemas.microsoft.com/office/drawing/2014/main" id="{11F9DBB9-CCD1-49A7-AF99-998E8B83A7F4}"/>
              </a:ext>
            </a:extLst>
          </p:cNvPr>
          <p:cNvPicPr>
            <a:picLocks noChangeAspect="1" noChangeArrowheads="1"/>
          </p:cNvPicPr>
          <p:nvPr/>
        </p:nvPicPr>
        <p:blipFill rotWithShape="1">
          <a:blip r:embed="rId2">
            <a:alphaModFix amt="60000"/>
            <a:extLst>
              <a:ext uri="{28A0092B-C50C-407E-A947-70E740481C1C}">
                <a14:useLocalDpi xmlns:a14="http://schemas.microsoft.com/office/drawing/2010/main" val="0"/>
              </a:ext>
            </a:extLst>
          </a:blip>
          <a:srcRect l="19529" r="18463"/>
          <a:stretch/>
        </p:blipFill>
        <p:spPr bwMode="auto">
          <a:xfrm>
            <a:off x="6503670" y="494950"/>
            <a:ext cx="5190186" cy="5871589"/>
          </a:xfrm>
          <a:prstGeom prst="rect">
            <a:avLst/>
          </a:prstGeom>
          <a:noFill/>
          <a:extLst>
            <a:ext uri="{909E8E84-426E-40DD-AFC4-6F175D3DCCD1}">
              <a14:hiddenFill xmlns:a14="http://schemas.microsoft.com/office/drawing/2010/main">
                <a:solidFill>
                  <a:srgbClr val="FFFFFF"/>
                </a:solidFill>
              </a14:hiddenFill>
            </a:ext>
          </a:extLst>
        </p:spPr>
      </p:pic>
      <p:sp>
        <p:nvSpPr>
          <p:cNvPr id="18" name="Slide Number Placeholder 17">
            <a:extLst>
              <a:ext uri="{FF2B5EF4-FFF2-40B4-BE49-F238E27FC236}">
                <a16:creationId xmlns:a16="http://schemas.microsoft.com/office/drawing/2014/main" id="{7CCCE07D-3B17-42EC-AE9C-222D13143DF6}"/>
              </a:ext>
            </a:extLst>
          </p:cNvPr>
          <p:cNvSpPr>
            <a:spLocks noGrp="1"/>
          </p:cNvSpPr>
          <p:nvPr>
            <p:ph type="sldNum" sz="quarter" idx="12"/>
          </p:nvPr>
        </p:nvSpPr>
        <p:spPr>
          <a:xfrm>
            <a:off x="8610600" y="6429375"/>
            <a:ext cx="2743200" cy="365125"/>
          </a:xfrm>
        </p:spPr>
        <p:txBody>
          <a:bodyPr vert="horz" lIns="91440" tIns="45720" rIns="91440" bIns="45720" rtlCol="0" anchor="ctr">
            <a:normAutofit/>
          </a:bodyPr>
          <a:lstStyle/>
          <a:p>
            <a:pPr>
              <a:spcAft>
                <a:spcPts val="600"/>
              </a:spcAft>
            </a:pPr>
            <a:fld id="{28844951-7827-47D4-8276-7DDE1FA7D85A}" type="slidenum">
              <a:rPr lang="en-US">
                <a:solidFill>
                  <a:schemeClr val="tx2">
                    <a:alpha val="60000"/>
                  </a:schemeClr>
                </a:solidFill>
              </a:rPr>
              <a:pPr>
                <a:spcAft>
                  <a:spcPts val="600"/>
                </a:spcAft>
              </a:pPr>
              <a:t>4</a:t>
            </a:fld>
            <a:endParaRPr lang="en-US">
              <a:solidFill>
                <a:schemeClr val="tx2">
                  <a:alpha val="60000"/>
                </a:schemeClr>
              </a:solidFill>
            </a:endParaRPr>
          </a:p>
        </p:txBody>
      </p:sp>
    </p:spTree>
    <p:extLst>
      <p:ext uri="{BB962C8B-B14F-4D97-AF65-F5344CB8AC3E}">
        <p14:creationId xmlns:p14="http://schemas.microsoft.com/office/powerpoint/2010/main" val="1590342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8E50F-247A-4628-90BB-62A60E39664C}"/>
              </a:ext>
            </a:extLst>
          </p:cNvPr>
          <p:cNvSpPr>
            <a:spLocks noGrp="1"/>
          </p:cNvSpPr>
          <p:nvPr>
            <p:ph type="ctrTitle"/>
          </p:nvPr>
        </p:nvSpPr>
        <p:spPr>
          <a:xfrm>
            <a:off x="599827" y="-394335"/>
            <a:ext cx="5322618" cy="2387600"/>
          </a:xfrm>
        </p:spPr>
        <p:txBody>
          <a:bodyPr/>
          <a:lstStyle/>
          <a:p>
            <a:r>
              <a:rPr lang="en-US" dirty="0"/>
              <a:t>Respond.</a:t>
            </a:r>
          </a:p>
        </p:txBody>
      </p:sp>
      <p:sp>
        <p:nvSpPr>
          <p:cNvPr id="3" name="Subtitle 2">
            <a:extLst>
              <a:ext uri="{FF2B5EF4-FFF2-40B4-BE49-F238E27FC236}">
                <a16:creationId xmlns:a16="http://schemas.microsoft.com/office/drawing/2014/main" id="{DD2A8BE8-DC21-47DE-B6F3-7DC95B43C52E}"/>
              </a:ext>
            </a:extLst>
          </p:cNvPr>
          <p:cNvSpPr>
            <a:spLocks noGrp="1"/>
          </p:cNvSpPr>
          <p:nvPr>
            <p:ph type="body" sz="quarter" idx="15"/>
          </p:nvPr>
        </p:nvSpPr>
        <p:spPr>
          <a:xfrm>
            <a:off x="847477" y="1409700"/>
            <a:ext cx="5848598" cy="4483408"/>
          </a:xfrm>
        </p:spPr>
        <p:txBody>
          <a:bodyPr>
            <a:normAutofit lnSpcReduction="10000"/>
          </a:bodyPr>
          <a:lstStyle/>
          <a:p>
            <a:r>
              <a:rPr lang="en-US" dirty="0"/>
              <a:t>Think about people who you love a lot.</a:t>
            </a:r>
          </a:p>
          <a:p>
            <a:r>
              <a:rPr lang="en-US" dirty="0"/>
              <a:t> What do they do that shows they love us?</a:t>
            </a:r>
          </a:p>
          <a:p>
            <a:r>
              <a:rPr lang="en-US" dirty="0"/>
              <a:t>How do we show that we love others?</a:t>
            </a:r>
          </a:p>
          <a:p>
            <a:r>
              <a:rPr lang="en-US" dirty="0"/>
              <a:t>How does it feel to love somebody?</a:t>
            </a:r>
          </a:p>
          <a:p>
            <a:r>
              <a:rPr lang="en-US" dirty="0"/>
              <a:t>How does it feel to be loved?</a:t>
            </a:r>
          </a:p>
        </p:txBody>
      </p:sp>
      <p:pic>
        <p:nvPicPr>
          <p:cNvPr id="6" name="Picture Placeholder 5" descr="A group of pink flowers&#10;&#10;Description automatically generated">
            <a:extLst>
              <a:ext uri="{FF2B5EF4-FFF2-40B4-BE49-F238E27FC236}">
                <a16:creationId xmlns:a16="http://schemas.microsoft.com/office/drawing/2014/main" id="{880548C7-94FE-447F-A373-1B64FF1EE667}"/>
              </a:ext>
            </a:extLst>
          </p:cNvPr>
          <p:cNvPicPr>
            <a:picLocks noGrp="1" noChangeAspect="1"/>
          </p:cNvPicPr>
          <p:nvPr>
            <p:ph type="pic" sz="quarter" idx="13"/>
          </p:nvPr>
        </p:nvPicPr>
        <p:blipFill>
          <a:blip r:embed="rId2"/>
          <a:srcRect l="1168" r="1168"/>
          <a:stretch>
            <a:fillRect/>
          </a:stretch>
        </p:blipFill>
        <p:spPr>
          <a:xfrm rot="5400000">
            <a:off x="7207949" y="1499806"/>
            <a:ext cx="4581144" cy="3452241"/>
          </a:xfrm>
        </p:spPr>
      </p:pic>
    </p:spTree>
    <p:extLst>
      <p:ext uri="{BB962C8B-B14F-4D97-AF65-F5344CB8AC3E}">
        <p14:creationId xmlns:p14="http://schemas.microsoft.com/office/powerpoint/2010/main" val="2693196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3182-22EB-43CF-838B-D35955098B4F}"/>
              </a:ext>
            </a:extLst>
          </p:cNvPr>
          <p:cNvSpPr>
            <a:spLocks noGrp="1"/>
          </p:cNvSpPr>
          <p:nvPr>
            <p:ph type="title"/>
          </p:nvPr>
        </p:nvSpPr>
        <p:spPr>
          <a:xfrm>
            <a:off x="838200" y="681037"/>
            <a:ext cx="10515600" cy="1325563"/>
          </a:xfrm>
        </p:spPr>
        <p:txBody>
          <a:bodyPr/>
          <a:lstStyle/>
          <a:p>
            <a:r>
              <a:rPr lang="en-US" dirty="0"/>
              <a:t>Go Forth. </a:t>
            </a:r>
          </a:p>
        </p:txBody>
      </p:sp>
      <p:sp>
        <p:nvSpPr>
          <p:cNvPr id="7" name="Date Placeholder 6">
            <a:extLst>
              <a:ext uri="{FF2B5EF4-FFF2-40B4-BE49-F238E27FC236}">
                <a16:creationId xmlns:a16="http://schemas.microsoft.com/office/drawing/2014/main" id="{CF9BF983-B96B-4610-9F94-9B626A8DFF69}"/>
              </a:ext>
            </a:extLst>
          </p:cNvPr>
          <p:cNvSpPr>
            <a:spLocks noGrp="1"/>
          </p:cNvSpPr>
          <p:nvPr>
            <p:ph type="dt" sz="half" idx="10"/>
          </p:nvPr>
        </p:nvSpPr>
        <p:spPr>
          <a:xfrm>
            <a:off x="838200" y="6429375"/>
            <a:ext cx="2743200" cy="365125"/>
          </a:xfrm>
        </p:spPr>
        <p:txBody>
          <a:bodyPr/>
          <a:lstStyle/>
          <a:p>
            <a:r>
              <a:rPr lang="en-US"/>
              <a:t>3/1/20XX</a:t>
            </a:r>
          </a:p>
        </p:txBody>
      </p:sp>
      <p:sp>
        <p:nvSpPr>
          <p:cNvPr id="8" name="Footer Placeholder 7">
            <a:extLst>
              <a:ext uri="{FF2B5EF4-FFF2-40B4-BE49-F238E27FC236}">
                <a16:creationId xmlns:a16="http://schemas.microsoft.com/office/drawing/2014/main" id="{55267946-87E4-4FCD-85C7-87A978DD9637}"/>
              </a:ext>
            </a:extLst>
          </p:cNvPr>
          <p:cNvSpPr>
            <a:spLocks noGrp="1"/>
          </p:cNvSpPr>
          <p:nvPr>
            <p:ph type="ftr" sz="quarter" idx="11"/>
          </p:nvPr>
        </p:nvSpPr>
        <p:spPr>
          <a:xfrm>
            <a:off x="4038600" y="6429375"/>
            <a:ext cx="4114800" cy="365125"/>
          </a:xfrm>
        </p:spPr>
        <p:txBody>
          <a:bodyPr/>
          <a:lstStyle/>
          <a:p>
            <a:r>
              <a:rPr lang="en-US"/>
              <a:t>SAMPLE FOOTER TEXT</a:t>
            </a:r>
          </a:p>
        </p:txBody>
      </p:sp>
      <p:sp>
        <p:nvSpPr>
          <p:cNvPr id="9" name="Slide Number Placeholder 8">
            <a:extLst>
              <a:ext uri="{FF2B5EF4-FFF2-40B4-BE49-F238E27FC236}">
                <a16:creationId xmlns:a16="http://schemas.microsoft.com/office/drawing/2014/main" id="{ECDBD4D7-D985-4FC0-B4DA-EFF28F39E846}"/>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6</a:t>
            </a:fld>
            <a:endParaRPr lang="en-US"/>
          </a:p>
        </p:txBody>
      </p:sp>
      <p:sp>
        <p:nvSpPr>
          <p:cNvPr id="4" name="Content Placeholder 3">
            <a:extLst>
              <a:ext uri="{FF2B5EF4-FFF2-40B4-BE49-F238E27FC236}">
                <a16:creationId xmlns:a16="http://schemas.microsoft.com/office/drawing/2014/main" id="{9114BCCE-DA33-4FC5-94AB-384F7196D0ED}"/>
              </a:ext>
            </a:extLst>
          </p:cNvPr>
          <p:cNvSpPr>
            <a:spLocks noGrp="1"/>
          </p:cNvSpPr>
          <p:nvPr>
            <p:ph idx="1"/>
          </p:nvPr>
        </p:nvSpPr>
        <p:spPr>
          <a:xfrm>
            <a:off x="758301" y="1740023"/>
            <a:ext cx="10515600" cy="4596738"/>
          </a:xfrm>
        </p:spPr>
        <p:txBody>
          <a:bodyPr>
            <a:normAutofit lnSpcReduction="10000"/>
          </a:bodyPr>
          <a:lstStyle/>
          <a:p>
            <a:pPr marL="228600" indent="0">
              <a:buNone/>
            </a:pPr>
            <a:r>
              <a:rPr lang="en-GB" dirty="0"/>
              <a:t>Each day this week think, carefully, about the people you love the most in your life. </a:t>
            </a:r>
          </a:p>
          <a:p>
            <a:pPr marL="228600" indent="0">
              <a:buNone/>
            </a:pPr>
            <a:r>
              <a:rPr lang="en-GB" dirty="0"/>
              <a:t>How can you thank them for the love and care they show you? </a:t>
            </a:r>
          </a:p>
          <a:p>
            <a:pPr marL="228600" indent="0">
              <a:buNone/>
            </a:pPr>
            <a:r>
              <a:rPr lang="en-GB" dirty="0"/>
              <a:t>A simple ‘thank-you’. A smile. A hug. A letter or a picture.</a:t>
            </a:r>
          </a:p>
          <a:p>
            <a:pPr marL="228600" indent="0">
              <a:buNone/>
            </a:pPr>
            <a:r>
              <a:rPr lang="en-GB" dirty="0"/>
              <a:t>Simple acts of kindness really help to spread the love of Jesus and others around. </a:t>
            </a:r>
          </a:p>
        </p:txBody>
      </p:sp>
    </p:spTree>
    <p:extLst>
      <p:ext uri="{BB962C8B-B14F-4D97-AF65-F5344CB8AC3E}">
        <p14:creationId xmlns:p14="http://schemas.microsoft.com/office/powerpoint/2010/main" val="33020697"/>
      </p:ext>
    </p:extLst>
  </p:cSld>
  <p:clrMapOvr>
    <a:masterClrMapping/>
  </p:clrMapOvr>
</p:sld>
</file>

<file path=ppt/theme/theme1.xml><?xml version="1.0" encoding="utf-8"?>
<a:theme xmlns:a="http://schemas.openxmlformats.org/drawingml/2006/main" name="LuminousVTI">
  <a:themeElements>
    <a:clrScheme name="Custom 54">
      <a:dk1>
        <a:sysClr val="windowText" lastClr="000000"/>
      </a:dk1>
      <a:lt1>
        <a:sysClr val="window" lastClr="FFFFFF"/>
      </a:lt1>
      <a:dk2>
        <a:srgbClr val="201449"/>
      </a:dk2>
      <a:lt2>
        <a:srgbClr val="EEEEEE"/>
      </a:lt2>
      <a:accent1>
        <a:srgbClr val="F900A0"/>
      </a:accent1>
      <a:accent2>
        <a:srgbClr val="4D4EE6"/>
      </a:accent2>
      <a:accent3>
        <a:srgbClr val="454B78"/>
      </a:accent3>
      <a:accent4>
        <a:srgbClr val="A3A3C1"/>
      </a:accent4>
      <a:accent5>
        <a:srgbClr val="7162FE"/>
      </a:accent5>
      <a:accent6>
        <a:srgbClr val="1EBE9B"/>
      </a:accent6>
      <a:hlink>
        <a:srgbClr val="F900A0"/>
      </a:hlink>
      <a:folHlink>
        <a:srgbClr val="8477FE"/>
      </a:folHlink>
    </a:clrScheme>
    <a:fontScheme name="Custom 51">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uminousVTI" id="{3EBF12FF-FD44-415B-AB75-5B4F7E5C3AC4}" vid="{521B7FAE-6A8D-4468-B79A-0706294A0D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b989610-d74b-44c1-b52e-1d9dc3efc540">
      <Terms xmlns="http://schemas.microsoft.com/office/infopath/2007/PartnerControls"/>
    </lcf76f155ced4ddcb4097134ff3c332f>
    <TaxCatchAll xmlns="f93f3264-3b15-4307-a735-bfa3536ec467" xsi:nil="true"/>
    <MediaServiceKeyPoints xmlns="4b989610-d74b-44c1-b52e-1d9dc3efc540"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253B6E4A1CB1846936E2989CF9ED978" ma:contentTypeVersion="20" ma:contentTypeDescription="Create a new document." ma:contentTypeScope="" ma:versionID="9819dd65c86140ddc192ed998e2d9724">
  <xsd:schema xmlns:xsd="http://www.w3.org/2001/XMLSchema" xmlns:xs="http://www.w3.org/2001/XMLSchema" xmlns:p="http://schemas.microsoft.com/office/2006/metadata/properties" xmlns:ns2="4b989610-d74b-44c1-b52e-1d9dc3efc540" xmlns:ns3="f93f3264-3b15-4307-a735-bfa3536ec467" targetNamespace="http://schemas.microsoft.com/office/2006/metadata/properties" ma:root="true" ma:fieldsID="89c0e92d7bbefb7e5213a62fe9d32a3d" ns2:_="" ns3:_="">
    <xsd:import namespace="4b989610-d74b-44c1-b52e-1d9dc3efc540"/>
    <xsd:import namespace="f93f3264-3b15-4307-a735-bfa3536ec46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LengthInSeconds" minOccurs="0"/>
                <xsd:element ref="ns2:MediaServiceLocation"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989610-d74b-44c1-b52e-1d9dc3efc5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e03970a-e55d-4629-b0e7-91e18418f62f"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93f3264-3b15-4307-a735-bfa3536ec46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80ea0490-a604-4c40-9280-a0243aae3c90}" ma:internalName="TaxCatchAll" ma:showField="CatchAllData" ma:web="f93f3264-3b15-4307-a735-bfa3536ec46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AAFE2A1-77F8-441E-9B9F-DD61C354F4FE}">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 ds:uri="4b989610-d74b-44c1-b52e-1d9dc3efc540"/>
    <ds:schemaRef ds:uri="f93f3264-3b15-4307-a735-bfa3536ec467"/>
  </ds:schemaRefs>
</ds:datastoreItem>
</file>

<file path=customXml/itemProps2.xml><?xml version="1.0" encoding="utf-8"?>
<ds:datastoreItem xmlns:ds="http://schemas.openxmlformats.org/officeDocument/2006/customXml" ds:itemID="{E4BC85B7-D703-488E-AFEC-12FC401E27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989610-d74b-44c1-b52e-1d9dc3efc540"/>
    <ds:schemaRef ds:uri="f93f3264-3b15-4307-a735-bfa3536ec4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CF4B188-9E41-4609-81DC-EA2587D009A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{79EB645E-C711-4609-9742-8C941860FDFB}tf00537603_win32</Template>
  <TotalTime>75</TotalTime>
  <Words>283</Words>
  <Application>Microsoft Office PowerPoint</Application>
  <PresentationFormat>Widescreen</PresentationFormat>
  <Paragraphs>37</Paragraphs>
  <Slides>6</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Avenir Next LT Pro</vt:lpstr>
      <vt:lpstr>Calibri</vt:lpstr>
      <vt:lpstr>Google Sans</vt:lpstr>
      <vt:lpstr>Sabon Next LT</vt:lpstr>
      <vt:lpstr>Wingdings</vt:lpstr>
      <vt:lpstr>LuminousVTI</vt:lpstr>
      <vt:lpstr>Collective Worship</vt:lpstr>
      <vt:lpstr>Gather. </vt:lpstr>
      <vt:lpstr>Gracious God,  from love we are made and to love we shall return. May our love for one another kindle flames of joy and hope. May the light and warmth of your grace inspire us to follow the Way of Jesus Christ, and serve you in your Kingdom, now and for ever. Amen</vt:lpstr>
      <vt:lpstr>Listen.</vt:lpstr>
      <vt:lpstr>Respond.</vt:lpstr>
      <vt:lpstr>Go Forth.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Collective Worship</dc:title>
  <dc:creator>Nicola Thompson</dc:creator>
  <cp:lastModifiedBy>Rachael Brookes</cp:lastModifiedBy>
  <cp:revision>9</cp:revision>
  <dcterms:created xsi:type="dcterms:W3CDTF">2022-11-15T14:23:01Z</dcterms:created>
  <dcterms:modified xsi:type="dcterms:W3CDTF">2024-04-21T21:15:09Z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