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5"/>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70" r:id="rId18"/>
    <p:sldId id="258" r:id="rId19"/>
    <p:sldId id="278" r:id="rId20"/>
    <p:sldId id="280" r:id="rId21"/>
    <p:sldId id="294" r:id="rId22"/>
    <p:sldId id="291" r:id="rId23"/>
    <p:sldId id="292"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Thompson" userId="b9fa63eb-e454-4669-bb4b-8e812a7b97e2" providerId="ADAL" clId="{F55CC6F2-ABD2-413E-9004-8A065FE198A1}"/>
    <pc:docChg chg="undo custSel modSld">
      <pc:chgData name="Gemma Thompson" userId="b9fa63eb-e454-4669-bb4b-8e812a7b97e2" providerId="ADAL" clId="{F55CC6F2-ABD2-413E-9004-8A065FE198A1}" dt="2026-10-07T15:51:03.425" v="2547" actId="115"/>
      <pc:docMkLst>
        <pc:docMk/>
      </pc:docMkLst>
      <pc:sldChg chg="modSp mod">
        <pc:chgData name="Gemma Thompson" userId="b9fa63eb-e454-4669-bb4b-8e812a7b97e2" providerId="ADAL" clId="{F55CC6F2-ABD2-413E-9004-8A065FE198A1}" dt="2026-10-07T15:49:49.473" v="2534" actId="115"/>
        <pc:sldMkLst>
          <pc:docMk/>
          <pc:sldMk cId="3280702477" sldId="256"/>
        </pc:sldMkLst>
        <pc:spChg chg="mod">
          <ac:chgData name="Gemma Thompson" userId="b9fa63eb-e454-4669-bb4b-8e812a7b97e2" providerId="ADAL" clId="{F55CC6F2-ABD2-413E-9004-8A065FE198A1}" dt="2026-10-07T15:49:49.473" v="2534" actId="115"/>
          <ac:spMkLst>
            <pc:docMk/>
            <pc:sldMk cId="3280702477" sldId="256"/>
            <ac:spMk id="3" creationId="{00000000-0000-0000-0000-000000000000}"/>
          </ac:spMkLst>
        </pc:spChg>
      </pc:sldChg>
      <pc:sldChg chg="modSp mod">
        <pc:chgData name="Gemma Thompson" userId="b9fa63eb-e454-4669-bb4b-8e812a7b97e2" providerId="ADAL" clId="{F55CC6F2-ABD2-413E-9004-8A065FE198A1}" dt="2026-10-07T15:41:38.834" v="2212" actId="20577"/>
        <pc:sldMkLst>
          <pc:docMk/>
          <pc:sldMk cId="2626658251" sldId="272"/>
        </pc:sldMkLst>
        <pc:spChg chg="mod">
          <ac:chgData name="Gemma Thompson" userId="b9fa63eb-e454-4669-bb4b-8e812a7b97e2" providerId="ADAL" clId="{F55CC6F2-ABD2-413E-9004-8A065FE198A1}" dt="2026-10-07T15:41:38.834" v="2212" actId="20577"/>
          <ac:spMkLst>
            <pc:docMk/>
            <pc:sldMk cId="2626658251" sldId="272"/>
            <ac:spMk id="2" creationId="{00000000-0000-0000-0000-000000000000}"/>
          </ac:spMkLst>
        </pc:spChg>
      </pc:sldChg>
      <pc:sldChg chg="modSp mod">
        <pc:chgData name="Gemma Thompson" userId="b9fa63eb-e454-4669-bb4b-8e812a7b97e2" providerId="ADAL" clId="{F55CC6F2-ABD2-413E-9004-8A065FE198A1}" dt="2026-10-07T15:50:51.299" v="2545" actId="207"/>
        <pc:sldMkLst>
          <pc:docMk/>
          <pc:sldMk cId="4214442713" sldId="278"/>
        </pc:sldMkLst>
        <pc:spChg chg="mod">
          <ac:chgData name="Gemma Thompson" userId="b9fa63eb-e454-4669-bb4b-8e812a7b97e2" providerId="ADAL" clId="{F55CC6F2-ABD2-413E-9004-8A065FE198A1}" dt="2026-09-30T21:17:24.526" v="112" actId="27636"/>
          <ac:spMkLst>
            <pc:docMk/>
            <pc:sldMk cId="4214442713" sldId="278"/>
            <ac:spMk id="2" creationId="{00000000-0000-0000-0000-000000000000}"/>
          </ac:spMkLst>
        </pc:spChg>
        <pc:spChg chg="mod">
          <ac:chgData name="Gemma Thompson" userId="b9fa63eb-e454-4669-bb4b-8e812a7b97e2" providerId="ADAL" clId="{F55CC6F2-ABD2-413E-9004-8A065FE198A1}" dt="2026-10-07T15:50:51.299" v="2545" actId="207"/>
          <ac:spMkLst>
            <pc:docMk/>
            <pc:sldMk cId="4214442713" sldId="278"/>
            <ac:spMk id="3" creationId="{00000000-0000-0000-0000-000000000000}"/>
          </ac:spMkLst>
        </pc:spChg>
      </pc:sldChg>
      <pc:sldChg chg="modSp mod">
        <pc:chgData name="Gemma Thompson" userId="b9fa63eb-e454-4669-bb4b-8e812a7b97e2" providerId="ADAL" clId="{F55CC6F2-ABD2-413E-9004-8A065FE198A1}" dt="2026-09-30T21:42:40.062" v="1876" actId="20577"/>
        <pc:sldMkLst>
          <pc:docMk/>
          <pc:sldMk cId="2944040121" sldId="280"/>
        </pc:sldMkLst>
        <pc:spChg chg="mod">
          <ac:chgData name="Gemma Thompson" userId="b9fa63eb-e454-4669-bb4b-8e812a7b97e2" providerId="ADAL" clId="{F55CC6F2-ABD2-413E-9004-8A065FE198A1}" dt="2026-09-30T21:42:40.062" v="1876" actId="20577"/>
          <ac:spMkLst>
            <pc:docMk/>
            <pc:sldMk cId="2944040121" sldId="280"/>
            <ac:spMk id="2" creationId="{00000000-0000-0000-0000-000000000000}"/>
          </ac:spMkLst>
        </pc:spChg>
      </pc:sldChg>
      <pc:sldChg chg="modSp mod">
        <pc:chgData name="Gemma Thompson" userId="b9fa63eb-e454-4669-bb4b-8e812a7b97e2" providerId="ADAL" clId="{F55CC6F2-ABD2-413E-9004-8A065FE198A1}" dt="2026-10-07T15:50:28.011" v="2542" actId="27636"/>
        <pc:sldMkLst>
          <pc:docMk/>
          <pc:sldMk cId="256237014" sldId="281"/>
        </pc:sldMkLst>
        <pc:spChg chg="mod">
          <ac:chgData name="Gemma Thompson" userId="b9fa63eb-e454-4669-bb4b-8e812a7b97e2" providerId="ADAL" clId="{F55CC6F2-ABD2-413E-9004-8A065FE198A1}" dt="2026-10-07T15:41:18.716" v="2203" actId="20577"/>
          <ac:spMkLst>
            <pc:docMk/>
            <pc:sldMk cId="256237014" sldId="281"/>
            <ac:spMk id="2" creationId="{00000000-0000-0000-0000-000000000000}"/>
          </ac:spMkLst>
        </pc:spChg>
        <pc:spChg chg="mod">
          <ac:chgData name="Gemma Thompson" userId="b9fa63eb-e454-4669-bb4b-8e812a7b97e2" providerId="ADAL" clId="{F55CC6F2-ABD2-413E-9004-8A065FE198A1}" dt="2026-10-07T15:50:28.011" v="2542" actId="27636"/>
          <ac:spMkLst>
            <pc:docMk/>
            <pc:sldMk cId="256237014" sldId="281"/>
            <ac:spMk id="3" creationId="{00000000-0000-0000-0000-000000000000}"/>
          </ac:spMkLst>
        </pc:spChg>
      </pc:sldChg>
      <pc:sldChg chg="modSp mod">
        <pc:chgData name="Gemma Thompson" userId="b9fa63eb-e454-4669-bb4b-8e812a7b97e2" providerId="ADAL" clId="{F55CC6F2-ABD2-413E-9004-8A065FE198A1}" dt="2026-10-07T15:50:34.923" v="2543" actId="115"/>
        <pc:sldMkLst>
          <pc:docMk/>
          <pc:sldMk cId="1665689034" sldId="283"/>
        </pc:sldMkLst>
        <pc:spChg chg="mod">
          <ac:chgData name="Gemma Thompson" userId="b9fa63eb-e454-4669-bb4b-8e812a7b97e2" providerId="ADAL" clId="{F55CC6F2-ABD2-413E-9004-8A065FE198A1}" dt="2026-10-07T15:41:03.179" v="2178" actId="27636"/>
          <ac:spMkLst>
            <pc:docMk/>
            <pc:sldMk cId="1665689034" sldId="283"/>
            <ac:spMk id="2" creationId="{00000000-0000-0000-0000-000000000000}"/>
          </ac:spMkLst>
        </pc:spChg>
        <pc:spChg chg="mod">
          <ac:chgData name="Gemma Thompson" userId="b9fa63eb-e454-4669-bb4b-8e812a7b97e2" providerId="ADAL" clId="{F55CC6F2-ABD2-413E-9004-8A065FE198A1}" dt="2026-10-07T15:50:34.923" v="2543" actId="115"/>
          <ac:spMkLst>
            <pc:docMk/>
            <pc:sldMk cId="1665689034" sldId="283"/>
            <ac:spMk id="3" creationId="{00000000-0000-0000-0000-000000000000}"/>
          </ac:spMkLst>
        </pc:spChg>
      </pc:sldChg>
      <pc:sldChg chg="modSp mod">
        <pc:chgData name="Gemma Thompson" userId="b9fa63eb-e454-4669-bb4b-8e812a7b97e2" providerId="ADAL" clId="{F55CC6F2-ABD2-413E-9004-8A065FE198A1}" dt="2026-10-07T15:49:54.148" v="2535" actId="115"/>
        <pc:sldMkLst>
          <pc:docMk/>
          <pc:sldMk cId="736150625" sldId="284"/>
        </pc:sldMkLst>
        <pc:spChg chg="mod">
          <ac:chgData name="Gemma Thompson" userId="b9fa63eb-e454-4669-bb4b-8e812a7b97e2" providerId="ADAL" clId="{F55CC6F2-ABD2-413E-9004-8A065FE198A1}" dt="2026-09-30T21:19:24.322" v="281"/>
          <ac:spMkLst>
            <pc:docMk/>
            <pc:sldMk cId="736150625" sldId="284"/>
            <ac:spMk id="2" creationId="{00000000-0000-0000-0000-000000000000}"/>
          </ac:spMkLst>
        </pc:spChg>
        <pc:spChg chg="mod">
          <ac:chgData name="Gemma Thompson" userId="b9fa63eb-e454-4669-bb4b-8e812a7b97e2" providerId="ADAL" clId="{F55CC6F2-ABD2-413E-9004-8A065FE198A1}" dt="2026-10-07T15:49:54.148" v="2535" actId="115"/>
          <ac:spMkLst>
            <pc:docMk/>
            <pc:sldMk cId="736150625" sldId="284"/>
            <ac:spMk id="3" creationId="{00000000-0000-0000-0000-000000000000}"/>
          </ac:spMkLst>
        </pc:spChg>
      </pc:sldChg>
      <pc:sldChg chg="modSp mod">
        <pc:chgData name="Gemma Thompson" userId="b9fa63eb-e454-4669-bb4b-8e812a7b97e2" providerId="ADAL" clId="{F55CC6F2-ABD2-413E-9004-8A065FE198A1}" dt="2026-10-07T15:50:43.137" v="2544" actId="115"/>
        <pc:sldMkLst>
          <pc:docMk/>
          <pc:sldMk cId="4033296253" sldId="285"/>
        </pc:sldMkLst>
        <pc:spChg chg="mod">
          <ac:chgData name="Gemma Thompson" userId="b9fa63eb-e454-4669-bb4b-8e812a7b97e2" providerId="ADAL" clId="{F55CC6F2-ABD2-413E-9004-8A065FE198A1}" dt="2026-10-07T15:43:20.470" v="2533" actId="20577"/>
          <ac:spMkLst>
            <pc:docMk/>
            <pc:sldMk cId="4033296253" sldId="285"/>
            <ac:spMk id="2" creationId="{00000000-0000-0000-0000-000000000000}"/>
          </ac:spMkLst>
        </pc:spChg>
        <pc:spChg chg="mod">
          <ac:chgData name="Gemma Thompson" userId="b9fa63eb-e454-4669-bb4b-8e812a7b97e2" providerId="ADAL" clId="{F55CC6F2-ABD2-413E-9004-8A065FE198A1}" dt="2026-10-07T15:50:43.137" v="2544" actId="115"/>
          <ac:spMkLst>
            <pc:docMk/>
            <pc:sldMk cId="4033296253" sldId="285"/>
            <ac:spMk id="3" creationId="{00000000-0000-0000-0000-000000000000}"/>
          </ac:spMkLst>
        </pc:spChg>
      </pc:sldChg>
      <pc:sldChg chg="modSp mod">
        <pc:chgData name="Gemma Thompson" userId="b9fa63eb-e454-4669-bb4b-8e812a7b97e2" providerId="ADAL" clId="{F55CC6F2-ABD2-413E-9004-8A065FE198A1}" dt="2026-10-07T15:49:59.935" v="2536" actId="115"/>
        <pc:sldMkLst>
          <pc:docMk/>
          <pc:sldMk cId="4079729990" sldId="286"/>
        </pc:sldMkLst>
        <pc:spChg chg="mod">
          <ac:chgData name="Gemma Thompson" userId="b9fa63eb-e454-4669-bb4b-8e812a7b97e2" providerId="ADAL" clId="{F55CC6F2-ABD2-413E-9004-8A065FE198A1}" dt="2026-10-07T15:49:59.935" v="2536" actId="115"/>
          <ac:spMkLst>
            <pc:docMk/>
            <pc:sldMk cId="4079729990" sldId="286"/>
            <ac:spMk id="2" creationId="{00000000-0000-0000-0000-000000000000}"/>
          </ac:spMkLst>
        </pc:spChg>
      </pc:sldChg>
      <pc:sldChg chg="modSp mod">
        <pc:chgData name="Gemma Thompson" userId="b9fa63eb-e454-4669-bb4b-8e812a7b97e2" providerId="ADAL" clId="{F55CC6F2-ABD2-413E-9004-8A065FE198A1}" dt="2026-10-07T15:33:44.582" v="2042" actId="20577"/>
        <pc:sldMkLst>
          <pc:docMk/>
          <pc:sldMk cId="3792146713" sldId="289"/>
        </pc:sldMkLst>
        <pc:spChg chg="mod">
          <ac:chgData name="Gemma Thompson" userId="b9fa63eb-e454-4669-bb4b-8e812a7b97e2" providerId="ADAL" clId="{F55CC6F2-ABD2-413E-9004-8A065FE198A1}" dt="2026-10-07T15:33:44.582" v="2042" actId="20577"/>
          <ac:spMkLst>
            <pc:docMk/>
            <pc:sldMk cId="3792146713" sldId="289"/>
            <ac:spMk id="2" creationId="{00000000-0000-0000-0000-000000000000}"/>
          </ac:spMkLst>
        </pc:spChg>
      </pc:sldChg>
      <pc:sldChg chg="modSp mod">
        <pc:chgData name="Gemma Thompson" userId="b9fa63eb-e454-4669-bb4b-8e812a7b97e2" providerId="ADAL" clId="{F55CC6F2-ABD2-413E-9004-8A065FE198A1}" dt="2026-10-07T15:35:02.029" v="2159" actId="20577"/>
        <pc:sldMkLst>
          <pc:docMk/>
          <pc:sldMk cId="3441838077" sldId="290"/>
        </pc:sldMkLst>
        <pc:spChg chg="mod">
          <ac:chgData name="Gemma Thompson" userId="b9fa63eb-e454-4669-bb4b-8e812a7b97e2" providerId="ADAL" clId="{F55CC6F2-ABD2-413E-9004-8A065FE198A1}" dt="2026-10-07T15:35:02.029" v="2159" actId="20577"/>
          <ac:spMkLst>
            <pc:docMk/>
            <pc:sldMk cId="3441838077" sldId="290"/>
            <ac:spMk id="2" creationId="{00000000-0000-0000-0000-000000000000}"/>
          </ac:spMkLst>
        </pc:spChg>
        <pc:spChg chg="mod">
          <ac:chgData name="Gemma Thompson" userId="b9fa63eb-e454-4669-bb4b-8e812a7b97e2" providerId="ADAL" clId="{F55CC6F2-ABD2-413E-9004-8A065FE198A1}" dt="2026-09-30T21:20:19.974" v="327" actId="20577"/>
          <ac:spMkLst>
            <pc:docMk/>
            <pc:sldMk cId="3441838077" sldId="290"/>
            <ac:spMk id="3" creationId="{00000000-0000-0000-0000-000000000000}"/>
          </ac:spMkLst>
        </pc:spChg>
      </pc:sldChg>
      <pc:sldChg chg="addSp delSp modSp mod">
        <pc:chgData name="Gemma Thompson" userId="b9fa63eb-e454-4669-bb4b-8e812a7b97e2" providerId="ADAL" clId="{F55CC6F2-ABD2-413E-9004-8A065FE198A1}" dt="2026-10-07T15:50:58.994" v="2546" actId="115"/>
        <pc:sldMkLst>
          <pc:docMk/>
          <pc:sldMk cId="789665712" sldId="291"/>
        </pc:sldMkLst>
        <pc:spChg chg="mod ord">
          <ac:chgData name="Gemma Thompson" userId="b9fa63eb-e454-4669-bb4b-8e812a7b97e2" providerId="ADAL" clId="{F55CC6F2-ABD2-413E-9004-8A065FE198A1}" dt="2026-10-07T15:50:58.994" v="2546" actId="115"/>
          <ac:spMkLst>
            <pc:docMk/>
            <pc:sldMk cId="789665712" sldId="291"/>
            <ac:spMk id="3" creationId="{00000000-0000-0000-0000-000000000000}"/>
          </ac:spMkLst>
        </pc:spChg>
        <pc:picChg chg="add mod modCrop">
          <ac:chgData name="Gemma Thompson" userId="b9fa63eb-e454-4669-bb4b-8e812a7b97e2" providerId="ADAL" clId="{F55CC6F2-ABD2-413E-9004-8A065FE198A1}" dt="2026-09-30T21:41:31.718" v="1764" actId="1076"/>
          <ac:picMkLst>
            <pc:docMk/>
            <pc:sldMk cId="789665712" sldId="291"/>
            <ac:picMk id="7" creationId="{0018283E-5AEF-2353-DFC3-81E493BBB7C9}"/>
          </ac:picMkLst>
        </pc:picChg>
      </pc:sldChg>
      <pc:sldChg chg="modSp mod">
        <pc:chgData name="Gemma Thompson" userId="b9fa63eb-e454-4669-bb4b-8e812a7b97e2" providerId="ADAL" clId="{F55CC6F2-ABD2-413E-9004-8A065FE198A1}" dt="2026-10-07T15:51:03.425" v="2547" actId="115"/>
        <pc:sldMkLst>
          <pc:docMk/>
          <pc:sldMk cId="3386800593" sldId="292"/>
        </pc:sldMkLst>
        <pc:spChg chg="mod">
          <ac:chgData name="Gemma Thompson" userId="b9fa63eb-e454-4669-bb4b-8e812a7b97e2" providerId="ADAL" clId="{F55CC6F2-ABD2-413E-9004-8A065FE198A1}" dt="2026-10-07T15:51:03.425" v="2547" actId="115"/>
          <ac:spMkLst>
            <pc:docMk/>
            <pc:sldMk cId="3386800593" sldId="292"/>
            <ac:spMk id="3" creationId="{00000000-0000-0000-0000-000000000000}"/>
          </ac:spMkLst>
        </pc:spChg>
      </pc:sldChg>
      <pc:sldChg chg="modSp mod">
        <pc:chgData name="Gemma Thompson" userId="b9fa63eb-e454-4669-bb4b-8e812a7b97e2" providerId="ADAL" clId="{F55CC6F2-ABD2-413E-9004-8A065FE198A1}" dt="2026-10-07T15:50:24.676" v="2540" actId="115"/>
        <pc:sldMkLst>
          <pc:docMk/>
          <pc:sldMk cId="2485048925" sldId="295"/>
        </pc:sldMkLst>
        <pc:spChg chg="mod">
          <ac:chgData name="Gemma Thompson" userId="b9fa63eb-e454-4669-bb4b-8e812a7b97e2" providerId="ADAL" clId="{F55CC6F2-ABD2-413E-9004-8A065FE198A1}" dt="2026-09-30T21:19:50.417" v="284" actId="2711"/>
          <ac:spMkLst>
            <pc:docMk/>
            <pc:sldMk cId="2485048925" sldId="295"/>
            <ac:spMk id="2" creationId="{83ACC8BE-E4AA-462A-97DC-5D8200F6206F}"/>
          </ac:spMkLst>
        </pc:spChg>
        <pc:spChg chg="mod">
          <ac:chgData name="Gemma Thompson" userId="b9fa63eb-e454-4669-bb4b-8e812a7b97e2" providerId="ADAL" clId="{F55CC6F2-ABD2-413E-9004-8A065FE198A1}" dt="2026-10-07T15:50:24.676" v="2540" actId="115"/>
          <ac:spMkLst>
            <pc:docMk/>
            <pc:sldMk cId="2485048925" sldId="295"/>
            <ac:spMk id="3" creationId="{552E4CC8-2D60-4048-9D98-C58A83B04A3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07/10/2026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07/10/2026</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st-teresas.st-helens.sch.uk/year-1-1" TargetMode="External"/><Relationship Id="rId2" Type="http://schemas.openxmlformats.org/officeDocument/2006/relationships/hyperlink" Target="https://www.st-teresas.st-helens.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416751"/>
            <a:ext cx="7772400" cy="1780108"/>
          </a:xfrm>
        </p:spPr>
        <p:txBody>
          <a:bodyPr>
            <a:normAutofit/>
          </a:bodyPr>
          <a:lstStyle/>
          <a:p>
            <a:r>
              <a:rPr lang="en-GB" sz="4800" u="sng" dirty="0">
                <a:latin typeface="Letter-join 40" panose="02000805000000020003" pitchFamily="50" charset="0"/>
              </a:rPr>
              <a:t>Key Stage One 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Mrs Thompson</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Mrs McKeon</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Mrs Carpenter </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12967" cy="5184576"/>
          </a:xfrm>
        </p:spPr>
        <p:txBody>
          <a:bodyPr>
            <a:normAutofit/>
          </a:bodyPr>
          <a:lstStyle/>
          <a:p>
            <a:pPr marL="0" indent="0">
              <a:lnSpc>
                <a:spcPct val="170000"/>
              </a:lnSpc>
              <a:buNone/>
            </a:pPr>
            <a:r>
              <a:rPr lang="en-GB" sz="1800" dirty="0">
                <a:latin typeface="Letter-join 40" panose="02000805000000020003" pitchFamily="50" charset="0"/>
              </a:rPr>
              <a:t>Throughout the year, information will be sent home via:</a:t>
            </a:r>
          </a:p>
          <a:p>
            <a:pPr marL="0" indent="0">
              <a:lnSpc>
                <a:spcPct val="100000"/>
              </a:lnSpc>
              <a:buNone/>
            </a:pPr>
            <a:r>
              <a:rPr lang="en-GB" sz="1800" dirty="0">
                <a:latin typeface="Letter-join 40" panose="02000805000000020003" pitchFamily="50" charset="0"/>
              </a:rPr>
              <a:t>The school website - </a:t>
            </a:r>
            <a:r>
              <a:rPr lang="en-GB" sz="1800" dirty="0">
                <a:hlinkClick r:id="rId2"/>
              </a:rPr>
              <a:t>St Teresa's Catholic Primary </a:t>
            </a:r>
            <a:r>
              <a:rPr lang="en-GB" sz="1800" dirty="0" err="1">
                <a:hlinkClick r:id="rId2"/>
              </a:rPr>
              <a:t>Schoo</a:t>
            </a:r>
            <a:r>
              <a:rPr lang="en-GB" sz="1800" dirty="0">
                <a:hlinkClick r:id="rId2"/>
              </a:rPr>
              <a:t> - Home</a:t>
            </a:r>
            <a:endParaRPr lang="en-GB" sz="1800" dirty="0">
              <a:latin typeface="Letter-join 40" panose="02000805000000020003" pitchFamily="50" charset="0"/>
            </a:endParaRPr>
          </a:p>
          <a:p>
            <a:pPr marL="0" indent="0">
              <a:lnSpc>
                <a:spcPct val="170000"/>
              </a:lnSpc>
              <a:buNone/>
            </a:pPr>
            <a:r>
              <a:rPr lang="en-GB" sz="1800" dirty="0">
                <a:latin typeface="Letter-join 40" panose="02000805000000020003" pitchFamily="50" charset="0"/>
              </a:rPr>
              <a:t>Weekly newsletter</a:t>
            </a:r>
          </a:p>
          <a:p>
            <a:pPr marL="0" indent="0">
              <a:lnSpc>
                <a:spcPct val="170000"/>
              </a:lnSpc>
              <a:buNone/>
            </a:pPr>
            <a:r>
              <a:rPr lang="en-GB" sz="1800" dirty="0">
                <a:latin typeface="Letter-join 40" panose="02000805000000020003" pitchFamily="50" charset="0"/>
              </a:rPr>
              <a:t>Teachers2Parents</a:t>
            </a:r>
          </a:p>
          <a:p>
            <a:pPr marL="0" indent="0">
              <a:lnSpc>
                <a:spcPct val="170000"/>
              </a:lnSpc>
              <a:buNone/>
            </a:pPr>
            <a:r>
              <a:rPr lang="en-GB" sz="1800" dirty="0">
                <a:latin typeface="Letter-join 40" panose="02000805000000020003" pitchFamily="50" charset="0"/>
              </a:rPr>
              <a:t>Text </a:t>
            </a:r>
          </a:p>
          <a:p>
            <a:pPr marL="0" indent="0">
              <a:lnSpc>
                <a:spcPct val="100000"/>
              </a:lnSpc>
              <a:buNone/>
            </a:pPr>
            <a:r>
              <a:rPr lang="en-GB" sz="1800" dirty="0">
                <a:latin typeface="Letter-join 40" panose="02000805000000020003" pitchFamily="50" charset="0"/>
              </a:rPr>
              <a:t>The Year 1 and 2 class page – </a:t>
            </a:r>
            <a:r>
              <a:rPr lang="en-GB" sz="1800" dirty="0">
                <a:hlinkClick r:id="rId3"/>
              </a:rPr>
              <a:t>St Teresa's Catholic Primary </a:t>
            </a:r>
            <a:r>
              <a:rPr lang="en-GB" sz="1800" dirty="0" err="1">
                <a:hlinkClick r:id="rId3"/>
              </a:rPr>
              <a:t>Schoo</a:t>
            </a:r>
            <a:r>
              <a:rPr lang="en-GB" sz="1800" dirty="0">
                <a:hlinkClick r:id="rId3"/>
              </a:rPr>
              <a:t> - Year 1 and 2</a:t>
            </a:r>
            <a:endParaRPr lang="en-GB" sz="1800" dirty="0">
              <a:latin typeface="Letter-join 40" panose="02000805000000020003" pitchFamily="50" charset="0"/>
            </a:endParaRPr>
          </a:p>
          <a:p>
            <a:pPr marL="0" indent="0">
              <a:lnSpc>
                <a:spcPct val="170000"/>
              </a:lnSpc>
              <a:buNone/>
            </a:pPr>
            <a:r>
              <a:rPr lang="en-GB" sz="1800" dirty="0">
                <a:latin typeface="Letter-join 40" panose="02000805000000020003" pitchFamily="50" charset="0"/>
              </a:rPr>
              <a:t>School Facebook page </a:t>
            </a:r>
          </a:p>
          <a:p>
            <a:pPr marL="0" indent="0">
              <a:lnSpc>
                <a:spcPct val="170000"/>
              </a:lnSpc>
              <a:buNone/>
            </a:pPr>
            <a:r>
              <a:rPr lang="en-GB" sz="1800" dirty="0">
                <a:latin typeface="Letter-join 40" panose="02000805000000020003" pitchFamily="50" charset="0"/>
              </a:rPr>
              <a:t>Please check your emails, texts, the school website and </a:t>
            </a:r>
            <a:r>
              <a:rPr lang="en-GB" sz="1800" dirty="0" err="1">
                <a:latin typeface="Letter-join 40" panose="02000805000000020003" pitchFamily="50" charset="0"/>
              </a:rPr>
              <a:t>facebook</a:t>
            </a:r>
            <a:r>
              <a:rPr lang="en-GB" sz="1800" dirty="0">
                <a:latin typeface="Letter-join 40" panose="02000805000000020003" pitchFamily="50" charset="0"/>
              </a:rPr>
              <a:t> regularly for any new information</a:t>
            </a:r>
          </a:p>
        </p:txBody>
      </p:sp>
      <p:sp>
        <p:nvSpPr>
          <p:cNvPr id="3" name="Title 2"/>
          <p:cNvSpPr>
            <a:spLocks noGrp="1"/>
          </p:cNvSpPr>
          <p:nvPr>
            <p:ph type="title"/>
          </p:nvPr>
        </p:nvSpPr>
        <p:spPr/>
        <p:txBody>
          <a:bodyPr/>
          <a:lstStyle/>
          <a:p>
            <a:r>
              <a:rPr lang="en-GB" u="sng"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u="sng" dirty="0">
                <a:latin typeface="Letter-join 40" panose="02000805000000020003" pitchFamily="50" charset="0"/>
              </a:rPr>
              <a:t>The St Teresa’s Way</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10000"/>
          </a:bodyPr>
          <a:lstStyle/>
          <a:p>
            <a:pPr marL="0" indent="0" algn="ctr">
              <a:buNone/>
            </a:pPr>
            <a:r>
              <a:rPr lang="en-GB" sz="4800" dirty="0">
                <a:latin typeface="Letter-join 40" panose="02000805000000020003" pitchFamily="50" charset="0"/>
              </a:rPr>
              <a:t>A welcoming family of God, growing and achieving together with Jesus at our side.</a:t>
            </a:r>
          </a:p>
          <a:p>
            <a:pPr marL="0" indent="0" algn="ctr">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fontScale="92500"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latin typeface="Letter-join 40" panose="02000805000000020003" pitchFamily="50" charset="0"/>
              </a:rPr>
              <a:t>Our new Behaviour Culture.</a:t>
            </a:r>
          </a:p>
          <a:p>
            <a:r>
              <a:rPr lang="en-GB" dirty="0">
                <a:latin typeface="Letter-join 40" panose="02000805000000020003" pitchFamily="50" charset="0"/>
              </a:rPr>
              <a:t>Track It Lights behaviour tracking and rewards</a:t>
            </a:r>
          </a:p>
          <a:p>
            <a:r>
              <a:rPr lang="en-GB" dirty="0">
                <a:latin typeface="Letter-join 40" panose="02000805000000020003" pitchFamily="50" charset="0"/>
              </a:rPr>
              <a:t>Different playground zones so there is something for all at break times.</a:t>
            </a:r>
          </a:p>
          <a:p>
            <a:r>
              <a:rPr lang="en-GB" dirty="0">
                <a:latin typeface="Letter-join 40" panose="02000805000000020003" pitchFamily="50" charset="0"/>
              </a:rPr>
              <a:t>Staggered breaks and lunches to ensure safe breaktimes for everyone.</a:t>
            </a:r>
          </a:p>
          <a:p>
            <a:r>
              <a:rPr lang="en-GB" dirty="0">
                <a:latin typeface="Letter-join 40" panose="02000805000000020003" pitchFamily="50" charset="0"/>
              </a:rPr>
              <a:t>Young Carers champions </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What is different this year?</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p:txBody>
          <a:bodyPr>
            <a:normAutofit lnSpcReduction="10000"/>
          </a:bodyPr>
          <a:lstStyle/>
          <a:p>
            <a:r>
              <a:rPr lang="en-GB" dirty="0">
                <a:latin typeface="Letter-join 40" panose="02000805000000020003" pitchFamily="50" charset="0"/>
              </a:rPr>
              <a:t>Daily Prayer</a:t>
            </a:r>
          </a:p>
          <a:p>
            <a:r>
              <a:rPr lang="en-GB" dirty="0">
                <a:latin typeface="Letter-join 40" panose="02000805000000020003" pitchFamily="50" charset="0"/>
              </a:rPr>
              <a:t>Daily Collective Worship </a:t>
            </a:r>
          </a:p>
          <a:p>
            <a:r>
              <a:rPr lang="en-GB" dirty="0">
                <a:latin typeface="Letter-join 40" panose="02000805000000020003" pitchFamily="50" charset="0"/>
              </a:rPr>
              <a:t>New R.E.D (Religious Education syllabus)</a:t>
            </a:r>
          </a:p>
          <a:p>
            <a:r>
              <a:rPr lang="en-GB" dirty="0">
                <a:latin typeface="Letter-join 40" panose="02000805000000020003" pitchFamily="50" charset="0"/>
              </a:rPr>
              <a:t>Hymn Practice</a:t>
            </a:r>
          </a:p>
          <a:p>
            <a:r>
              <a:rPr lang="en-GB" dirty="0">
                <a:latin typeface="Letter-join 40" panose="02000805000000020003" pitchFamily="50" charset="0"/>
              </a:rPr>
              <a:t>Weekly Mass</a:t>
            </a:r>
          </a:p>
          <a:p>
            <a:r>
              <a:rPr lang="en-GB" dirty="0">
                <a:latin typeface="Letter-join 40" panose="02000805000000020003" pitchFamily="50" charset="0"/>
              </a:rPr>
              <a:t>Celebration Mass</a:t>
            </a:r>
          </a:p>
          <a:p>
            <a:r>
              <a:rPr lang="en-GB" dirty="0">
                <a:latin typeface="Letter-join 40" panose="02000805000000020003" pitchFamily="50" charset="0"/>
              </a:rPr>
              <a:t>SVP – Mini Vinnies</a:t>
            </a:r>
          </a:p>
          <a:p>
            <a:r>
              <a:rPr lang="en-GB" dirty="0">
                <a:latin typeface="Letter-join 40" panose="02000805000000020003" pitchFamily="50" charset="0"/>
              </a:rPr>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a:xfrm>
            <a:off x="457200" y="332656"/>
            <a:ext cx="8229600" cy="1252728"/>
          </a:xfrm>
        </p:spPr>
        <p:txBody>
          <a:bodyPr/>
          <a:lstStyle/>
          <a:p>
            <a:r>
              <a:rPr lang="en-GB" u="sng" dirty="0">
                <a:latin typeface="Letter-join 40" panose="02000805000000020003" pitchFamily="50" charset="0"/>
              </a:rPr>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Letter-join 40" panose="02000805000000020003" pitchFamily="50" charset="0"/>
              </a:rPr>
              <a:t>As always, your child’s mental health and wellbeing is paramount to all staff at St Teresa’s.  All children have access to:</a:t>
            </a:r>
          </a:p>
          <a:p>
            <a:pPr>
              <a:buFont typeface="Wingdings" panose="05000000000000000000" pitchFamily="2" charset="2"/>
              <a:buChar char="§"/>
            </a:pPr>
            <a:r>
              <a:rPr lang="en-GB" dirty="0">
                <a:latin typeface="Letter-join 40" panose="02000805000000020003" pitchFamily="50" charset="0"/>
              </a:rPr>
              <a:t>Weekly RSHE lessons including Pol-Ed resources and online safety. </a:t>
            </a:r>
          </a:p>
          <a:p>
            <a:pPr>
              <a:buFont typeface="Wingdings" panose="05000000000000000000" pitchFamily="2" charset="2"/>
              <a:buChar char="§"/>
            </a:pPr>
            <a:r>
              <a:rPr lang="en-GB" dirty="0">
                <a:latin typeface="Letter-join 40" panose="02000805000000020003" pitchFamily="50" charset="0"/>
              </a:rPr>
              <a:t>Our school’s Learning Mentor – Mrs Hayes</a:t>
            </a:r>
          </a:p>
          <a:p>
            <a:pPr>
              <a:buFont typeface="Wingdings" panose="05000000000000000000" pitchFamily="2" charset="2"/>
              <a:buChar char="§"/>
            </a:pPr>
            <a:r>
              <a:rPr lang="en-GB" dirty="0">
                <a:latin typeface="Letter-join 40" panose="02000805000000020003" pitchFamily="50" charset="0"/>
              </a:rPr>
              <a:t>Caring staff who listen and respond</a:t>
            </a:r>
          </a:p>
          <a:p>
            <a:pPr>
              <a:buFont typeface="Wingdings" panose="05000000000000000000" pitchFamily="2" charset="2"/>
              <a:buChar char="§"/>
            </a:pPr>
            <a:r>
              <a:rPr lang="en-GB" dirty="0">
                <a:latin typeface="Letter-join 40" panose="02000805000000020003" pitchFamily="50" charset="0"/>
              </a:rPr>
              <a:t>Our school Chapel where they can go for quiet reflection</a:t>
            </a:r>
          </a:p>
          <a:p>
            <a:pPr>
              <a:buFont typeface="Wingdings" panose="05000000000000000000" pitchFamily="2" charset="2"/>
              <a:buChar char="§"/>
            </a:pP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1 and 2 class page. </a:t>
            </a:r>
          </a:p>
          <a:p>
            <a:endParaRPr lang="en-GB" dirty="0">
              <a:latin typeface="Letter-join 40" panose="02000805000000020003" pitchFamily="50" charset="0"/>
            </a:endParaRPr>
          </a:p>
          <a:p>
            <a:r>
              <a:rPr lang="en-GB" dirty="0">
                <a:latin typeface="Letter-join 40" panose="02000805000000020003" pitchFamily="50" charset="0"/>
              </a:rPr>
              <a:t>Handwriting – The children will be taught how to write cursively following RWI handwriting. </a:t>
            </a:r>
          </a:p>
          <a:p>
            <a:pPr marL="0" indent="0">
              <a:buNone/>
            </a:pPr>
            <a:r>
              <a:rPr lang="en-GB" dirty="0"/>
              <a:t> </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Key Stage One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a:bodyPr>
          <a:lstStyle/>
          <a:p>
            <a:pPr>
              <a:lnSpc>
                <a:spcPct val="170000"/>
              </a:lnSpc>
            </a:pPr>
            <a:r>
              <a:rPr lang="en-GB" dirty="0">
                <a:latin typeface="Letter-join 40" panose="02000805000000020003" pitchFamily="50" charset="0"/>
              </a:rPr>
              <a:t>We expect children to read a minimum of five nights a week. Books will be sent home weekly and will be in line with your child’s reading ability. </a:t>
            </a:r>
          </a:p>
          <a:p>
            <a:pPr marL="0" indent="0">
              <a:lnSpc>
                <a:spcPct val="170000"/>
              </a:lnSpc>
              <a:buNone/>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 One Minute Maths – You can download the app for free on most tablets. </a:t>
            </a:r>
          </a:p>
          <a:p>
            <a:pPr marL="0" indent="0">
              <a:lnSpc>
                <a:spcPct val="170000"/>
              </a:lnSpc>
              <a:buNone/>
            </a:pPr>
            <a:endParaRPr lang="en-GB" dirty="0">
              <a:latin typeface="Letter-join 40" panose="02000805000000020003" pitchFamily="50" charset="0"/>
            </a:endParaRPr>
          </a:p>
          <a:p>
            <a:endParaRPr lang="en-GB" dirty="0"/>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88840"/>
            <a:ext cx="7408333" cy="4137323"/>
          </a:xfrm>
        </p:spPr>
        <p:txBody>
          <a:bodyPr>
            <a:normAutofit/>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Weekly Celebration certificates–  Gospel Values, school Expectations and personal best  for each class.</a:t>
            </a:r>
          </a:p>
          <a:p>
            <a:r>
              <a:rPr lang="en-GB" altLang="en-US" dirty="0">
                <a:latin typeface="Letter-join 40" panose="02000805000000020003" pitchFamily="50" charset="0"/>
              </a:rPr>
              <a:t>Bronze, silver, gold and platinum Track It Lights certificates.</a:t>
            </a:r>
          </a:p>
          <a:p>
            <a:r>
              <a:rPr lang="en-GB" altLang="en-US" dirty="0">
                <a:latin typeface="Letter-join 40" panose="02000805000000020003" pitchFamily="50" charset="0"/>
              </a:rPr>
              <a:t>Green role model badge ( 2026-7)</a:t>
            </a:r>
          </a:p>
          <a:p>
            <a:r>
              <a:rPr lang="en-GB" altLang="en-US" dirty="0">
                <a:latin typeface="Letter-join 40" panose="02000805000000020003" pitchFamily="50" charset="0"/>
              </a:rPr>
              <a:t>Phone calls home and praise cards</a:t>
            </a: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lnSpcReduction="10000"/>
          </a:bodyPr>
          <a:lstStyle/>
          <a:p>
            <a:r>
              <a:rPr lang="en-GB" sz="2000"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r>
              <a:rPr lang="en-GB" sz="2000"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a:p>
            <a:r>
              <a:rPr lang="en-GB" sz="2000" dirty="0">
                <a:latin typeface="Letter-join 40" panose="02000805000000020003" pitchFamily="50" charset="0"/>
              </a:rPr>
              <a:t>In line with our new Track It Lights system, staff will be recording daily behaviours and children will have the opportunity to achieve three green points each day which will link in with the certificates. </a:t>
            </a:r>
          </a:p>
          <a:p>
            <a:r>
              <a:rPr lang="en-GB" sz="2000" dirty="0">
                <a:latin typeface="Letter-join 40" panose="02000805000000020003" pitchFamily="50" charset="0"/>
              </a:rPr>
              <a:t>All behaviour will be dealt with in our therapeutic and restorative approach – more information available on </a:t>
            </a:r>
            <a:r>
              <a:rPr lang="en-GB" sz="2000">
                <a:latin typeface="Letter-join 40" panose="02000805000000020003" pitchFamily="50" charset="0"/>
              </a:rPr>
              <a:t>the website. </a:t>
            </a:r>
            <a:endParaRPr lang="en-GB" sz="2000"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Rewards and Sanctions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6159" y="4941168"/>
            <a:ext cx="7408333" cy="4176464"/>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dirty="0">
                <a:latin typeface="Letter-join 40" panose="02000805000000020003" pitchFamily="50" charset="0"/>
                <a:cs typeface="Calibri" panose="020F0502020204030204" pitchFamily="34" charset="0"/>
              </a:rPr>
              <a:t>2</a:t>
            </a:r>
            <a:r>
              <a:rPr lang="en-GB" sz="1800" baseline="30000" dirty="0">
                <a:latin typeface="Letter-join 40" panose="02000805000000020003" pitchFamily="50" charset="0"/>
                <a:cs typeface="Calibri" panose="020F0502020204030204" pitchFamily="34" charset="0"/>
              </a:rPr>
              <a:t>nd</a:t>
            </a:r>
            <a:r>
              <a:rPr lang="en-GB" sz="1800" dirty="0">
                <a:latin typeface="Letter-join 40" panose="02000805000000020003" pitchFamily="50" charset="0"/>
                <a:cs typeface="Calibri" panose="020F0502020204030204" pitchFamily="34" charset="0"/>
              </a:rPr>
              <a:t> point of contact – Behaviour Lead – Mrs Halliwell</a:t>
            </a:r>
          </a:p>
          <a:p>
            <a:pPr marL="0" indent="0">
              <a:buNone/>
            </a:pPr>
            <a:r>
              <a:rPr lang="en-GB" sz="1800" dirty="0">
                <a:latin typeface="Letter-join 40" panose="02000805000000020003" pitchFamily="50" charset="0"/>
                <a:cs typeface="Calibri" panose="020F0502020204030204" pitchFamily="34" charset="0"/>
              </a:rPr>
              <a:t>3</a:t>
            </a:r>
            <a:r>
              <a:rPr lang="en-GB" sz="1800" baseline="30000" dirty="0">
                <a:latin typeface="Letter-join 40" panose="02000805000000020003" pitchFamily="50" charset="0"/>
                <a:cs typeface="Calibri" panose="020F0502020204030204" pitchFamily="34" charset="0"/>
              </a:rPr>
              <a:t>rd</a:t>
            </a:r>
            <a:r>
              <a:rPr lang="en-GB" sz="1800" dirty="0">
                <a:latin typeface="Letter-join 40" panose="02000805000000020003" pitchFamily="50" charset="0"/>
                <a:cs typeface="Calibri" panose="020F0502020204030204" pitchFamily="34" charset="0"/>
              </a:rPr>
              <a:t> point of contact – Acting Deputy Headteacher – Mrs Wright</a:t>
            </a:r>
          </a:p>
          <a:p>
            <a:pPr marL="0" indent="0">
              <a:buNone/>
            </a:pPr>
            <a:r>
              <a:rPr lang="en-GB" sz="1800" dirty="0">
                <a:latin typeface="Letter-join 40" panose="02000805000000020003" pitchFamily="50" charset="0"/>
                <a:cs typeface="Calibri" panose="020F0502020204030204" pitchFamily="34" charset="0"/>
              </a:rPr>
              <a:t>4</a:t>
            </a:r>
            <a:r>
              <a:rPr lang="en-GB" sz="1800" baseline="30000" dirty="0">
                <a:latin typeface="Letter-join 40" panose="02000805000000020003" pitchFamily="50" charset="0"/>
                <a:cs typeface="Calibri" panose="020F0502020204030204" pitchFamily="34" charset="0"/>
              </a:rPr>
              <a:t>th</a:t>
            </a:r>
            <a:r>
              <a:rPr lang="en-GB" sz="1800" dirty="0">
                <a:latin typeface="Letter-join 40" panose="02000805000000020003" pitchFamily="50" charset="0"/>
                <a:cs typeface="Calibri" panose="020F0502020204030204" pitchFamily="34" charset="0"/>
              </a:rPr>
              <a:t> point of contact – </a:t>
            </a:r>
            <a:r>
              <a:rPr lang="en-GB" sz="1800" dirty="0" err="1">
                <a:latin typeface="Letter-join 40" panose="02000805000000020003" pitchFamily="50" charset="0"/>
                <a:cs typeface="Calibri" panose="020F0502020204030204" pitchFamily="34" charset="0"/>
              </a:rPr>
              <a:t>Headteacher</a:t>
            </a:r>
            <a:r>
              <a:rPr lang="en-GB" sz="1800" dirty="0">
                <a:latin typeface="Letter-join 40" panose="02000805000000020003" pitchFamily="50" charset="0"/>
                <a:cs typeface="Calibri" panose="020F0502020204030204" pitchFamily="34" charset="0"/>
              </a:rPr>
              <a:t> – Mrs Brookes </a:t>
            </a:r>
          </a:p>
          <a:p>
            <a:pPr marL="0" indent="0">
              <a:buNone/>
            </a:pPr>
            <a:endParaRPr lang="en-GB" sz="1800"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63922" y="1772816"/>
            <a:ext cx="7272808" cy="3277820"/>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77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behaviour code</a:t>
            </a:r>
          </a:p>
          <a:p>
            <a:endParaRPr lang="en-GB" dirty="0">
              <a:latin typeface="Letter-join 40" panose="02000805000000020003" pitchFamily="50" charset="0"/>
            </a:endParaRPr>
          </a:p>
          <a:p>
            <a:r>
              <a:rPr lang="en-GB" dirty="0">
                <a:latin typeface="Letter-join 40" panose="02000805000000020003" pitchFamily="50" charset="0"/>
              </a:rPr>
              <a:t>Ready  Respect  Safe</a:t>
            </a:r>
          </a:p>
          <a:p>
            <a:endParaRPr lang="en-GB" dirty="0">
              <a:latin typeface="Letter-join 40" panose="02000805000000020003" pitchFamily="50" charset="0"/>
            </a:endParaRPr>
          </a:p>
          <a:p>
            <a:r>
              <a:rPr lang="en-GB" dirty="0">
                <a:latin typeface="Letter-join 40" panose="02000805000000020003" pitchFamily="50" charset="0"/>
              </a:rPr>
              <a:t>Sign and return the Home School Agreement</a:t>
            </a:r>
          </a:p>
          <a:p>
            <a:endParaRPr lang="en-GB" dirty="0">
              <a:latin typeface="Letter-join 40" panose="02000805000000020003" pitchFamily="50" charset="0"/>
            </a:endParaRPr>
          </a:p>
          <a:p>
            <a:pPr marL="0" indent="0">
              <a:buNone/>
            </a:pP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400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Blue Shirt/blouse</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School Tie</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1"/>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a:bodyPr>
          <a:lstStyle/>
          <a:p>
            <a:endParaRPr lang="en-GB" dirty="0">
              <a:latin typeface="Letter-join 40" panose="02000805000000020003" pitchFamily="50" charset="0"/>
            </a:endParaRPr>
          </a:p>
          <a:p>
            <a:r>
              <a:rPr lang="en-GB" dirty="0">
                <a:latin typeface="Letter-join 40" panose="02000805000000020003" pitchFamily="50" charset="0"/>
              </a:rPr>
              <a:t>PE: Thursdays  </a:t>
            </a:r>
          </a:p>
          <a:p>
            <a:endParaRPr lang="en-GB" dirty="0">
              <a:latin typeface="Letter-join 40" panose="02000805000000020003" pitchFamily="50" charset="0"/>
            </a:endParaRPr>
          </a:p>
          <a:p>
            <a:r>
              <a:rPr lang="en-GB" dirty="0">
                <a:latin typeface="Letter-join 40" panose="02000805000000020003" pitchFamily="50" charset="0"/>
              </a:rPr>
              <a:t>Football After School club – Mondays</a:t>
            </a:r>
            <a:r>
              <a:rPr lang="en-GB" sz="2000" dirty="0">
                <a:latin typeface="Letter-join 40" panose="02000805000000020003" pitchFamily="50" charset="0"/>
              </a:rPr>
              <a:t>(Autumn 1 term only) </a:t>
            </a:r>
          </a:p>
          <a:p>
            <a:endParaRPr lang="en-GB" dirty="0">
              <a:latin typeface="Letter-join 40" panose="02000805000000020003" pitchFamily="50" charset="0"/>
            </a:endParaRPr>
          </a:p>
          <a:p>
            <a:r>
              <a:rPr lang="en-GB" dirty="0">
                <a:latin typeface="Letter-join 40" panose="02000805000000020003" pitchFamily="50" charset="0"/>
              </a:rPr>
              <a:t>Children can wear their PE kits on PE days or if they attend the football ASC. </a:t>
            </a:r>
          </a:p>
          <a:p>
            <a:endParaRPr lang="en-GB" dirty="0">
              <a:latin typeface="Letter-join 40" panose="02000805000000020003" pitchFamily="50" charset="0"/>
            </a:endParaRPr>
          </a:p>
          <a:p>
            <a:r>
              <a:rPr lang="en-GB" dirty="0">
                <a:latin typeface="Letter-join 40" panose="02000805000000020003" pitchFamily="50" charset="0"/>
              </a:rPr>
              <a:t>Daily school lunches and Schools Out should be booked online in advance. </a:t>
            </a:r>
          </a:p>
          <a:p>
            <a:endParaRPr lang="en-GB" dirty="0">
              <a:latin typeface="Letter-join 40" panose="02000805000000020003" pitchFamily="50" charset="0"/>
            </a:endParaRPr>
          </a:p>
          <a:p>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have a hot dinner as normal – please order on the School Grid.</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endParaRPr lang="en-GB" dirty="0">
              <a:latin typeface="Letter-join 40" panose="02000805000000020003" pitchFamily="50" charset="0"/>
            </a:endParaRPr>
          </a:p>
          <a:p>
            <a:r>
              <a:rPr lang="en-GB" dirty="0">
                <a:latin typeface="Letter-join 40" panose="02000805000000020003" pitchFamily="50" charset="0"/>
              </a:rPr>
              <a:t>Milk money £6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018283E-5AEF-2353-DFC3-81E493BBB7C9}"/>
              </a:ext>
            </a:extLst>
          </p:cNvPr>
          <p:cNvPicPr>
            <a:picLocks noChangeAspect="1"/>
          </p:cNvPicPr>
          <p:nvPr/>
        </p:nvPicPr>
        <p:blipFill>
          <a:blip r:embed="rId2"/>
          <a:srcRect l="1" t="8671" r="24826" b="7405"/>
          <a:stretch>
            <a:fillRect/>
          </a:stretch>
        </p:blipFill>
        <p:spPr>
          <a:xfrm>
            <a:off x="107504" y="1268760"/>
            <a:ext cx="8694462" cy="5387155"/>
          </a:xfrm>
          <a:prstGeom prst="rect">
            <a:avLst/>
          </a:prstGeom>
          <a:noFill/>
        </p:spPr>
      </p:pic>
      <p:sp>
        <p:nvSpPr>
          <p:cNvPr id="3" name="Title 2"/>
          <p:cNvSpPr>
            <a:spLocks noGrp="1"/>
          </p:cNvSpPr>
          <p:nvPr>
            <p:ph type="title"/>
          </p:nvPr>
        </p:nvSpPr>
        <p:spPr>
          <a:xfrm>
            <a:off x="457200" y="338328"/>
            <a:ext cx="8229600" cy="1252728"/>
          </a:xfrm>
        </p:spPr>
        <p:txBody>
          <a:bodyPr anchor="ctr">
            <a:normAutofit/>
          </a:bodyPr>
          <a:lstStyle/>
          <a:p>
            <a:r>
              <a:rPr lang="en-GB" u="sng" dirty="0">
                <a:latin typeface="Letter-join 40" panose="02000805000000020003" pitchFamily="50" charset="0"/>
              </a:rPr>
              <a:t>Autumn term topics</a:t>
            </a:r>
          </a:p>
        </p:txBody>
      </p:sp>
    </p:spTree>
    <p:extLst>
      <p:ext uri="{BB962C8B-B14F-4D97-AF65-F5344CB8AC3E}">
        <p14:creationId xmlns:p14="http://schemas.microsoft.com/office/powerpoint/2010/main" val="789665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The St Teresa’s Way, please don’t hesitate to contact us via the school office or email.</a:t>
            </a:r>
          </a:p>
          <a:p>
            <a:endParaRPr lang="en-GB" dirty="0">
              <a:latin typeface="Letter-join 40" panose="02000805000000020003" pitchFamily="50" charset="0"/>
            </a:endParaRPr>
          </a:p>
          <a:p>
            <a:pPr marL="0" indent="0">
              <a:buNone/>
            </a:pP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3" ma:contentTypeDescription="Create a new document." ma:contentTypeScope="" ma:versionID="dbcc63948a4a278de4647804ce52a024">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bfb1e5d378fe8479e49fab0b96544813"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customXml/itemProps2.xml><?xml version="1.0" encoding="utf-8"?>
<ds:datastoreItem xmlns:ds="http://schemas.openxmlformats.org/officeDocument/2006/customXml" ds:itemID="{EEBCE9D6-3386-49AC-8A6A-38ADA9087E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C4D2A5-4085-48FC-AA15-E1BC255EA1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Waveform</Template>
  <TotalTime>999</TotalTime>
  <Words>1016</Words>
  <Application>Microsoft Office PowerPoint</Application>
  <PresentationFormat>On-screen Show (4:3)</PresentationFormat>
  <Paragraphs>140</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Candara</vt:lpstr>
      <vt:lpstr>Letter-join 40</vt:lpstr>
      <vt:lpstr>Symbol</vt:lpstr>
      <vt:lpstr>Wingdings</vt:lpstr>
      <vt:lpstr>Waveform</vt:lpstr>
      <vt:lpstr>Key Stage One Expectations </vt:lpstr>
      <vt:lpstr>        Meet the Teacher!  Class teacher  Mrs Thompson  Teaching Assistant Mrs McKeon Mrs Carpenter   </vt:lpstr>
      <vt:lpstr>Welcome</vt:lpstr>
      <vt:lpstr>The St Teresa’s Way</vt:lpstr>
      <vt:lpstr>Mission Statement  </vt:lpstr>
      <vt:lpstr>Code of Conduct</vt:lpstr>
      <vt:lpstr>What is different this year?</vt:lpstr>
      <vt:lpstr>Catholic Life</vt:lpstr>
      <vt:lpstr>Positive Mental Health and Wellbeing</vt:lpstr>
      <vt:lpstr>Key Stage One expectations</vt:lpstr>
      <vt:lpstr>Homework</vt:lpstr>
      <vt:lpstr>Rewards </vt:lpstr>
      <vt:lpstr>Rewards and Sanctions</vt:lpstr>
      <vt:lpstr>Dealing effectively with parental concerns</vt:lpstr>
      <vt:lpstr>How can I support my child?</vt:lpstr>
      <vt:lpstr>General Reminders</vt:lpstr>
      <vt:lpstr>General Reminders</vt:lpstr>
      <vt:lpstr>General Reminders</vt:lpstr>
      <vt:lpstr>Autumn term topics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Gemma Thompson</cp:lastModifiedBy>
  <cp:revision>66</cp:revision>
  <cp:lastPrinted>2019-09-10T15:15:18Z</cp:lastPrinted>
  <dcterms:created xsi:type="dcterms:W3CDTF">2015-09-18T13:33:11Z</dcterms:created>
  <dcterms:modified xsi:type="dcterms:W3CDTF">2026-10-07T15:51:04Z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y fmtid="{D5CDD505-2E9C-101B-9397-08002B2CF9AE}" pid="4" name="MediaServiceImageTags">
    <vt:lpwstr/>
  </property>
</Properties>
</file>