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4"/>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0" r:id="rId18"/>
    <p:sldId id="258" r:id="rId19"/>
    <p:sldId id="278" r:id="rId20"/>
    <p:sldId id="280" r:id="rId21"/>
    <p:sldId id="294" r:id="rId22"/>
    <p:sldId id="292"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07/10/2026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07/10/2026</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dirty="0"/>
              <a:t>Year 3 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Miss Johnston</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Harrison</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85000" lnSpcReduction="1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a:latin typeface="Letter-join 40" panose="02000805000000020003" pitchFamily="50" charset="0"/>
              </a:rPr>
              <a:t>Teachers2Parents</a:t>
            </a: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Year 3 class page - https://www.st-teresas.st-helens.sch.uk/year-3/ </a:t>
            </a:r>
          </a:p>
          <a:p>
            <a:pPr marL="0" indent="0">
              <a:lnSpc>
                <a:spcPct val="170000"/>
              </a:lnSpc>
              <a:buNone/>
            </a:pPr>
            <a:r>
              <a:rPr lang="en-GB" dirty="0">
                <a:latin typeface="Letter-join 40" panose="02000805000000020003" pitchFamily="50" charset="0"/>
              </a:rPr>
              <a:t>Please check your emails, texts and the school website regularly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The St Teresa’s Way</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Our new Behaviour Culture.</a:t>
            </a:r>
          </a:p>
          <a:p>
            <a:r>
              <a:rPr lang="en-GB" dirty="0">
                <a:latin typeface="Letter-join 40" panose="02000805000000020003" pitchFamily="50" charset="0"/>
              </a:rPr>
              <a:t>Track It Lights behaviour tracking and rewards</a:t>
            </a:r>
          </a:p>
          <a:p>
            <a:r>
              <a:rPr lang="en-GB" dirty="0">
                <a:latin typeface="Letter-join 40" panose="02000805000000020003" pitchFamily="50" charset="0"/>
              </a:rPr>
              <a:t>Different playground zones so there is something for all at break times.</a:t>
            </a:r>
          </a:p>
          <a:p>
            <a:r>
              <a:rPr lang="en-GB" dirty="0">
                <a:latin typeface="Letter-join 40" panose="02000805000000020003" pitchFamily="50" charset="0"/>
              </a:rPr>
              <a:t>Staggered breaks and lunches to ensure safe breaktimes for everyone.</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What is different this year</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p:txBody>
          <a:bodyPr>
            <a:normAutofit lnSpcReduction="10000"/>
          </a:bodyPr>
          <a:lstStyle/>
          <a:p>
            <a:r>
              <a:rPr lang="en-GB" dirty="0"/>
              <a:t>Daily Prayer</a:t>
            </a:r>
          </a:p>
          <a:p>
            <a:r>
              <a:rPr lang="en-GB" dirty="0"/>
              <a:t>Daily Collective Worship </a:t>
            </a:r>
          </a:p>
          <a:p>
            <a:r>
              <a:rPr lang="en-GB" dirty="0"/>
              <a:t>New R.E.D (Religious Education syllabus)</a:t>
            </a:r>
          </a:p>
          <a:p>
            <a:r>
              <a:rPr lang="en-GB" dirty="0"/>
              <a:t>Hymn Practice</a:t>
            </a:r>
          </a:p>
          <a:p>
            <a:r>
              <a:rPr lang="en-GB" dirty="0"/>
              <a:t>Weekly Mass</a:t>
            </a:r>
          </a:p>
          <a:p>
            <a:r>
              <a:rPr lang="en-GB" dirty="0"/>
              <a:t>Celebration Mass</a:t>
            </a:r>
          </a:p>
          <a:p>
            <a:r>
              <a:rPr lang="en-GB" dirty="0"/>
              <a:t>SVP – Mini Vinnies</a:t>
            </a:r>
          </a:p>
          <a:p>
            <a:r>
              <a:rPr lang="en-GB" dirty="0"/>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 including My Happy Mind and Pol-Ed resources and online safety. </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3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3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fontScale="70000" lnSpcReduction="20000"/>
          </a:bodyPr>
          <a:lstStyle/>
          <a:p>
            <a:pPr>
              <a:lnSpc>
                <a:spcPct val="170000"/>
              </a:lnSpc>
            </a:pPr>
            <a:r>
              <a:rPr lang="en-GB" dirty="0">
                <a:latin typeface="Letter-join 40" panose="02000805000000020003" pitchFamily="50" charset="0"/>
              </a:rPr>
              <a:t>We expect children to read a minimum of five nights a week. Books will be sent home weekly and will be in line with your child’s reading ability. </a:t>
            </a:r>
          </a:p>
          <a:p>
            <a:pPr>
              <a:lnSpc>
                <a:spcPct val="170000"/>
              </a:lnSpc>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Project Home Learning – We encourage the children to be creative and complete a home learning project each term. Previous ideas have been photo albums, stories, comics, </a:t>
            </a:r>
            <a:r>
              <a:rPr lang="en-GB" dirty="0" err="1">
                <a:latin typeface="Letter-join 40" panose="02000805000000020003" pitchFamily="50" charset="0"/>
              </a:rPr>
              <a:t>powerpoints</a:t>
            </a:r>
            <a:r>
              <a:rPr lang="en-GB" dirty="0">
                <a:latin typeface="Letter-join 40" panose="02000805000000020003" pitchFamily="50" charset="0"/>
              </a:rPr>
              <a:t> about favourite topics, musical compositions, History projects, science experiments. We would like the children to complete 1 each term ( 3 in total) but as a minimum, at least 1 by the end of the year.</a:t>
            </a:r>
          </a:p>
          <a:p>
            <a:pPr marL="0" indent="0">
              <a:lnSpc>
                <a:spcPct val="170000"/>
              </a:lnSpc>
              <a:buNone/>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TTRS – 10 minutes per day </a:t>
            </a:r>
          </a:p>
          <a:p>
            <a:pPr>
              <a:lnSpc>
                <a:spcPct val="170000"/>
              </a:lnSpc>
            </a:pP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The link to TTRS is  on the Year 3 class page – Logins will be sent home. </a:t>
            </a: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8840"/>
            <a:ext cx="740833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Weekly Celebration certificates–  Gospel Values, school Expectations and personal best  for each class.</a:t>
            </a:r>
          </a:p>
          <a:p>
            <a:r>
              <a:rPr lang="en-GB" altLang="en-US" dirty="0">
                <a:latin typeface="Letter-join 40" panose="02000805000000020003" pitchFamily="50" charset="0"/>
              </a:rPr>
              <a:t>Bronze, silver, gold and platinum Track It Lights certificates.</a:t>
            </a:r>
          </a:p>
          <a:p>
            <a:r>
              <a:rPr lang="en-GB" altLang="en-US" dirty="0">
                <a:latin typeface="Letter-join 40" panose="02000805000000020003" pitchFamily="50" charset="0"/>
              </a:rPr>
              <a:t>Green role model badge ( 2026-7)</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lnSpcReduction="10000"/>
          </a:bodyPr>
          <a:lstStyle/>
          <a:p>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a:p>
            <a:r>
              <a:rPr lang="en-GB" dirty="0">
                <a:latin typeface="Letter-join 40" panose="02000805000000020003" pitchFamily="50" charset="0"/>
              </a:rPr>
              <a:t>In line with our new Track It Lights system, staff will be recording daily behaviours and children will have the opportunity to achieve three green points each day which will link in with the certificates. </a:t>
            </a:r>
          </a:p>
          <a:p>
            <a:r>
              <a:rPr lang="en-GB">
                <a:latin typeface="Letter-join 40" panose="02000805000000020003" pitchFamily="50" charset="0"/>
              </a:rPr>
              <a:t>All behaviour will be dealt with in our therapeutic and restorative approach – more information available on the website.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6159" y="4941168"/>
            <a:ext cx="7408333" cy="4176464"/>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a:t>
            </a:r>
            <a:r>
              <a:rPr lang="en-GB" sz="1800" baseline="30000" dirty="0">
                <a:latin typeface="Letter-join 40" panose="02000805000000020003" pitchFamily="50" charset="0"/>
                <a:cs typeface="Calibri" panose="020F0502020204030204" pitchFamily="34" charset="0"/>
              </a:rPr>
              <a:t>nd</a:t>
            </a:r>
            <a:r>
              <a:rPr lang="en-GB" sz="1800" dirty="0">
                <a:latin typeface="Letter-join 40" panose="02000805000000020003" pitchFamily="50" charset="0"/>
                <a:cs typeface="Calibri" panose="020F0502020204030204" pitchFamily="34" charset="0"/>
              </a:rPr>
              <a:t> point of contact – Behaviour Lead – Mrs Halliwell</a:t>
            </a:r>
          </a:p>
          <a:p>
            <a:pPr marL="0" indent="0">
              <a:buNone/>
            </a:pPr>
            <a:r>
              <a:rPr lang="en-GB" sz="1800" dirty="0">
                <a:latin typeface="Letter-join 40" panose="02000805000000020003" pitchFamily="50" charset="0"/>
                <a:cs typeface="Calibri" panose="020F0502020204030204" pitchFamily="34" charset="0"/>
              </a:rPr>
              <a:t>3</a:t>
            </a:r>
            <a:r>
              <a:rPr lang="en-GB" sz="1800" baseline="30000" dirty="0">
                <a:latin typeface="Letter-join 40" panose="02000805000000020003" pitchFamily="50" charset="0"/>
                <a:cs typeface="Calibri" panose="020F0502020204030204" pitchFamily="34" charset="0"/>
              </a:rPr>
              <a:t>rd</a:t>
            </a:r>
            <a:r>
              <a:rPr lang="en-GB" sz="1800" dirty="0">
                <a:latin typeface="Letter-join 40" panose="02000805000000020003" pitchFamily="50" charset="0"/>
                <a:cs typeface="Calibri" panose="020F0502020204030204" pitchFamily="34" charset="0"/>
              </a:rPr>
              <a:t> point of contact – Acting Deputy Headteacher – Mrs Wright</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a:t>
            </a:r>
            <a:r>
              <a:rPr lang="en-GB" sz="1800" dirty="0" err="1">
                <a:latin typeface="Letter-join 40" panose="02000805000000020003" pitchFamily="50" charset="0"/>
                <a:cs typeface="Calibri" panose="020F0502020204030204" pitchFamily="34" charset="0"/>
              </a:rPr>
              <a:t>Headteacher</a:t>
            </a:r>
            <a:r>
              <a:rPr lang="en-GB" sz="1800" dirty="0">
                <a:latin typeface="Letter-join 40" panose="02000805000000020003" pitchFamily="50" charset="0"/>
                <a:cs typeface="Calibri" panose="020F0502020204030204" pitchFamily="34" charset="0"/>
              </a:rPr>
              <a:t> – Mrs Brookes </a:t>
            </a:r>
          </a:p>
          <a:p>
            <a:pPr marL="0" indent="0">
              <a:buNone/>
            </a:pPr>
            <a:endParaRPr lang="en-GB" sz="1800"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63922" y="1772816"/>
            <a:ext cx="7272808" cy="3277820"/>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77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behaviour code</a:t>
            </a:r>
          </a:p>
          <a:p>
            <a:endParaRPr lang="en-GB" dirty="0">
              <a:latin typeface="Letter-join 40" panose="02000805000000020003" pitchFamily="50" charset="0"/>
            </a:endParaRPr>
          </a:p>
          <a:p>
            <a:r>
              <a:rPr lang="en-GB" dirty="0">
                <a:latin typeface="Letter-join 40" panose="02000805000000020003" pitchFamily="50" charset="0"/>
              </a:rPr>
              <a:t>Ready  Respect  Safe</a:t>
            </a:r>
          </a:p>
          <a:p>
            <a:endParaRPr lang="en-GB" dirty="0">
              <a:latin typeface="Letter-join 40" panose="02000805000000020003" pitchFamily="50" charset="0"/>
            </a:endParaRPr>
          </a:p>
          <a:p>
            <a:r>
              <a:rPr lang="en-GB" dirty="0">
                <a:latin typeface="Letter-join 40" panose="02000805000000020003" pitchFamily="50" charset="0"/>
              </a:rPr>
              <a:t>Sign and return the Home School Agreement</a:t>
            </a:r>
          </a:p>
          <a:p>
            <a:endParaRPr lang="en-GB" dirty="0">
              <a:latin typeface="Letter-join 40" panose="02000805000000020003" pitchFamily="50" charset="0"/>
            </a:endParaRPr>
          </a:p>
          <a:p>
            <a:pPr marL="0" indent="0">
              <a:buNone/>
            </a:pP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75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endParaRPr lang="en-GB" dirty="0">
              <a:latin typeface="Letter-join 40" panose="02000805000000020003" pitchFamily="50" charset="0"/>
            </a:endParaRPr>
          </a:p>
          <a:p>
            <a:r>
              <a:rPr lang="en-GB" dirty="0">
                <a:latin typeface="Letter-join 40" panose="02000805000000020003" pitchFamily="50" charset="0"/>
              </a:rPr>
              <a:t>PE: </a:t>
            </a:r>
          </a:p>
          <a:p>
            <a:endParaRPr lang="en-GB" dirty="0">
              <a:latin typeface="Letter-join 40" panose="02000805000000020003" pitchFamily="50" charset="0"/>
            </a:endParaRPr>
          </a:p>
          <a:p>
            <a:r>
              <a:rPr lang="en-GB" dirty="0">
                <a:latin typeface="Letter-join 40" panose="02000805000000020003" pitchFamily="50" charset="0"/>
              </a:rPr>
              <a:t>Children can wear their PE kits on </a:t>
            </a:r>
            <a:r>
              <a:rPr lang="en-GB">
                <a:latin typeface="Letter-join 40" panose="02000805000000020003" pitchFamily="50" charset="0"/>
              </a:rPr>
              <a:t>PE days</a:t>
            </a:r>
          </a:p>
          <a:p>
            <a:r>
              <a:rPr lang="en-GB">
                <a:latin typeface="Letter-join 40" panose="02000805000000020003" pitchFamily="50" charset="0"/>
              </a:rPr>
              <a:t>Y3 </a:t>
            </a:r>
            <a:r>
              <a:rPr lang="en-GB" dirty="0">
                <a:latin typeface="Letter-join 40" panose="02000805000000020003" pitchFamily="50" charset="0"/>
              </a:rPr>
              <a:t>PE day is Tuesday</a:t>
            </a:r>
          </a:p>
          <a:p>
            <a:endParaRPr lang="en-GB" dirty="0">
              <a:latin typeface="Letter-join 40" panose="02000805000000020003" pitchFamily="50" charset="0"/>
            </a:endParaRPr>
          </a:p>
          <a:p>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have a hot dinner as normal – please order on the School Grid.</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pPr marL="0" indent="0">
              <a:buNone/>
            </a:pP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The St Teresa’s Way, please don’t hesitate to contact us via the school office or email.</a:t>
            </a:r>
          </a:p>
          <a:p>
            <a:endParaRPr lang="en-GB" dirty="0">
              <a:latin typeface="Letter-join 40" panose="02000805000000020003" pitchFamily="50" charset="0"/>
            </a:endParaRPr>
          </a:p>
          <a:p>
            <a:pPr marL="0" indent="0">
              <a:buNone/>
            </a:pP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0" ma:contentTypeDescription="Create a new document." ma:contentTypeScope="" ma:versionID="9819dd65c86140ddc192ed998e2d9724">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89c0e92d7bbefb7e5213a62fe9d32a3d"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B134B9-A5DE-461F-AD66-AB601B2C33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C4D2A5-4085-48FC-AA15-E1BC255EA123}">
  <ds:schemaRefs>
    <ds:schemaRef ds:uri="http://schemas.microsoft.com/sharepoint/v3/contenttype/forms"/>
  </ds:schemaRefs>
</ds:datastoreItem>
</file>

<file path=customXml/itemProps3.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Waveform</Template>
  <TotalTime>986</TotalTime>
  <Words>1054</Words>
  <Application>Microsoft Office PowerPoint</Application>
  <PresentationFormat>On-screen Show (4:3)</PresentationFormat>
  <Paragraphs>137</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Candara</vt:lpstr>
      <vt:lpstr>Letter-join 40</vt:lpstr>
      <vt:lpstr>Symbol</vt:lpstr>
      <vt:lpstr>Wingdings</vt:lpstr>
      <vt:lpstr>Waveform</vt:lpstr>
      <vt:lpstr>Year 3 Expectations </vt:lpstr>
      <vt:lpstr>        Meet the Teacher!  Class teacher  Miss Johnston  Teaching Assistant Mrs Harrison  </vt:lpstr>
      <vt:lpstr>Welcome</vt:lpstr>
      <vt:lpstr>The St Teresa’s Way</vt:lpstr>
      <vt:lpstr>Mission Statement  </vt:lpstr>
      <vt:lpstr>Code of Conduct</vt:lpstr>
      <vt:lpstr>What is different this year</vt:lpstr>
      <vt:lpstr>Catholic Life</vt:lpstr>
      <vt:lpstr>Positive Mental Health and Wellbeing</vt:lpstr>
      <vt:lpstr>Year 3 expectations</vt:lpstr>
      <vt:lpstr>Homework</vt:lpstr>
      <vt:lpstr>Rewards </vt:lpstr>
      <vt:lpstr>Rewards and Sanctions</vt:lpstr>
      <vt:lpstr>Dealing effectively with parental concerns</vt:lpstr>
      <vt:lpstr>How can I support my child?</vt:lpstr>
      <vt:lpstr>General Reminders</vt:lpstr>
      <vt:lpstr>General Reminders</vt:lpstr>
      <vt:lpstr>General Reminders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Grace Johnston</cp:lastModifiedBy>
  <cp:revision>68</cp:revision>
  <cp:lastPrinted>2019-09-10T15:15:18Z</cp:lastPrinted>
  <dcterms:created xsi:type="dcterms:W3CDTF">2015-09-18T13:33:11Z</dcterms:created>
  <dcterms:modified xsi:type="dcterms:W3CDTF">2026-10-07T20:41:05Z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ies>
</file>